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7" r:id="rId2"/>
  </p:sldMasterIdLst>
  <p:notesMasterIdLst>
    <p:notesMasterId r:id="rId66"/>
  </p:notesMasterIdLst>
  <p:handoutMasterIdLst>
    <p:handoutMasterId r:id="rId67"/>
  </p:handoutMasterIdLst>
  <p:sldIdLst>
    <p:sldId id="746" r:id="rId3"/>
    <p:sldId id="850" r:id="rId4"/>
    <p:sldId id="870" r:id="rId5"/>
    <p:sldId id="871" r:id="rId6"/>
    <p:sldId id="872" r:id="rId7"/>
    <p:sldId id="873" r:id="rId8"/>
    <p:sldId id="874" r:id="rId9"/>
    <p:sldId id="875" r:id="rId10"/>
    <p:sldId id="876" r:id="rId11"/>
    <p:sldId id="877" r:id="rId12"/>
    <p:sldId id="878" r:id="rId13"/>
    <p:sldId id="879" r:id="rId14"/>
    <p:sldId id="880" r:id="rId15"/>
    <p:sldId id="881" r:id="rId16"/>
    <p:sldId id="882" r:id="rId17"/>
    <p:sldId id="883" r:id="rId18"/>
    <p:sldId id="859" r:id="rId19"/>
    <p:sldId id="884" r:id="rId20"/>
    <p:sldId id="885" r:id="rId21"/>
    <p:sldId id="886" r:id="rId22"/>
    <p:sldId id="851" r:id="rId23"/>
    <p:sldId id="852" r:id="rId24"/>
    <p:sldId id="853" r:id="rId25"/>
    <p:sldId id="854" r:id="rId26"/>
    <p:sldId id="855" r:id="rId27"/>
    <p:sldId id="888" r:id="rId28"/>
    <p:sldId id="856" r:id="rId29"/>
    <p:sldId id="857" r:id="rId30"/>
    <p:sldId id="829" r:id="rId31"/>
    <p:sldId id="887" r:id="rId32"/>
    <p:sldId id="889" r:id="rId33"/>
    <p:sldId id="890" r:id="rId34"/>
    <p:sldId id="891" r:id="rId35"/>
    <p:sldId id="892" r:id="rId36"/>
    <p:sldId id="893" r:id="rId37"/>
    <p:sldId id="894" r:id="rId38"/>
    <p:sldId id="895" r:id="rId39"/>
    <p:sldId id="896" r:id="rId40"/>
    <p:sldId id="702" r:id="rId41"/>
    <p:sldId id="865" r:id="rId42"/>
    <p:sldId id="711" r:id="rId43"/>
    <p:sldId id="712" r:id="rId44"/>
    <p:sldId id="797" r:id="rId45"/>
    <p:sldId id="866" r:id="rId46"/>
    <p:sldId id="867" r:id="rId47"/>
    <p:sldId id="868" r:id="rId48"/>
    <p:sldId id="831" r:id="rId49"/>
    <p:sldId id="832" r:id="rId50"/>
    <p:sldId id="833" r:id="rId51"/>
    <p:sldId id="861" r:id="rId52"/>
    <p:sldId id="864" r:id="rId53"/>
    <p:sldId id="862" r:id="rId54"/>
    <p:sldId id="863" r:id="rId55"/>
    <p:sldId id="834" r:id="rId56"/>
    <p:sldId id="835" r:id="rId57"/>
    <p:sldId id="836" r:id="rId58"/>
    <p:sldId id="837" r:id="rId59"/>
    <p:sldId id="838" r:id="rId60"/>
    <p:sldId id="839" r:id="rId61"/>
    <p:sldId id="897" r:id="rId62"/>
    <p:sldId id="899" r:id="rId63"/>
    <p:sldId id="898" r:id="rId64"/>
    <p:sldId id="860" r:id="rId65"/>
  </p:sldIdLst>
  <p:sldSz cx="9906000" cy="6858000" type="A4"/>
  <p:notesSz cx="6797675" cy="4565650"/>
  <p:defaultTextStyle>
    <a:defPPr>
      <a:defRPr lang="tr-TR"/>
    </a:defPPr>
    <a:lvl1pPr algn="l" rtl="0" fontAlgn="base">
      <a:spcBef>
        <a:spcPct val="0"/>
      </a:spcBef>
      <a:spcAft>
        <a:spcPct val="0"/>
      </a:spcAft>
      <a:defRPr sz="3200" b="1" kern="1200">
        <a:solidFill>
          <a:schemeClr val="tx1"/>
        </a:solidFill>
        <a:latin typeface="Arial" charset="0"/>
        <a:ea typeface="+mn-ea"/>
        <a:cs typeface="Arial" charset="0"/>
      </a:defRPr>
    </a:lvl1pPr>
    <a:lvl2pPr marL="457200" algn="l" rtl="0" fontAlgn="base">
      <a:spcBef>
        <a:spcPct val="0"/>
      </a:spcBef>
      <a:spcAft>
        <a:spcPct val="0"/>
      </a:spcAft>
      <a:defRPr sz="3200" b="1" kern="1200">
        <a:solidFill>
          <a:schemeClr val="tx1"/>
        </a:solidFill>
        <a:latin typeface="Arial" charset="0"/>
        <a:ea typeface="+mn-ea"/>
        <a:cs typeface="Arial" charset="0"/>
      </a:defRPr>
    </a:lvl2pPr>
    <a:lvl3pPr marL="914400" algn="l" rtl="0" fontAlgn="base">
      <a:spcBef>
        <a:spcPct val="0"/>
      </a:spcBef>
      <a:spcAft>
        <a:spcPct val="0"/>
      </a:spcAft>
      <a:defRPr sz="3200" b="1" kern="1200">
        <a:solidFill>
          <a:schemeClr val="tx1"/>
        </a:solidFill>
        <a:latin typeface="Arial" charset="0"/>
        <a:ea typeface="+mn-ea"/>
        <a:cs typeface="Arial" charset="0"/>
      </a:defRPr>
    </a:lvl3pPr>
    <a:lvl4pPr marL="1371600" algn="l" rtl="0" fontAlgn="base">
      <a:spcBef>
        <a:spcPct val="0"/>
      </a:spcBef>
      <a:spcAft>
        <a:spcPct val="0"/>
      </a:spcAft>
      <a:defRPr sz="3200" b="1" kern="1200">
        <a:solidFill>
          <a:schemeClr val="tx1"/>
        </a:solidFill>
        <a:latin typeface="Arial" charset="0"/>
        <a:ea typeface="+mn-ea"/>
        <a:cs typeface="Arial" charset="0"/>
      </a:defRPr>
    </a:lvl4pPr>
    <a:lvl5pPr marL="1828800" algn="l" rtl="0" fontAlgn="base">
      <a:spcBef>
        <a:spcPct val="0"/>
      </a:spcBef>
      <a:spcAft>
        <a:spcPct val="0"/>
      </a:spcAft>
      <a:defRPr sz="3200" b="1" kern="1200">
        <a:solidFill>
          <a:schemeClr val="tx1"/>
        </a:solidFill>
        <a:latin typeface="Arial" charset="0"/>
        <a:ea typeface="+mn-ea"/>
        <a:cs typeface="Arial" charset="0"/>
      </a:defRPr>
    </a:lvl5pPr>
    <a:lvl6pPr marL="2286000" algn="l" defTabSz="914400" rtl="0" eaLnBrk="1" latinLnBrk="0" hangingPunct="1">
      <a:defRPr sz="3200" b="1" kern="1200">
        <a:solidFill>
          <a:schemeClr val="tx1"/>
        </a:solidFill>
        <a:latin typeface="Arial" charset="0"/>
        <a:ea typeface="+mn-ea"/>
        <a:cs typeface="Arial" charset="0"/>
      </a:defRPr>
    </a:lvl6pPr>
    <a:lvl7pPr marL="2743200" algn="l" defTabSz="914400" rtl="0" eaLnBrk="1" latinLnBrk="0" hangingPunct="1">
      <a:defRPr sz="3200" b="1" kern="1200">
        <a:solidFill>
          <a:schemeClr val="tx1"/>
        </a:solidFill>
        <a:latin typeface="Arial" charset="0"/>
        <a:ea typeface="+mn-ea"/>
        <a:cs typeface="Arial" charset="0"/>
      </a:defRPr>
    </a:lvl7pPr>
    <a:lvl8pPr marL="3200400" algn="l" defTabSz="914400" rtl="0" eaLnBrk="1" latinLnBrk="0" hangingPunct="1">
      <a:defRPr sz="3200" b="1" kern="1200">
        <a:solidFill>
          <a:schemeClr val="tx1"/>
        </a:solidFill>
        <a:latin typeface="Arial" charset="0"/>
        <a:ea typeface="+mn-ea"/>
        <a:cs typeface="Arial" charset="0"/>
      </a:defRPr>
    </a:lvl8pPr>
    <a:lvl9pPr marL="3657600" algn="l" defTabSz="914400" rtl="0" eaLnBrk="1" latinLnBrk="0" hangingPunct="1">
      <a:defRPr sz="3200" b="1"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rdem"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99FF"/>
    <a:srgbClr val="CCFFFF"/>
    <a:srgbClr val="0033CC"/>
    <a:srgbClr val="CCFFCC"/>
    <a:srgbClr val="FFFFFF"/>
    <a:srgbClr val="CC0000"/>
    <a:srgbClr val="006600"/>
    <a:srgbClr val="0066FF"/>
  </p:clrMru>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ema Uygulanmış Stil 1 - Vurgu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0" autoAdjust="0"/>
    <p:restoredTop sz="96025" autoAdjust="0"/>
  </p:normalViewPr>
  <p:slideViewPr>
    <p:cSldViewPr>
      <p:cViewPr varScale="1">
        <p:scale>
          <a:sx n="102" d="100"/>
          <a:sy n="102" d="100"/>
        </p:scale>
        <p:origin x="-90" y="-282"/>
      </p:cViewPr>
      <p:guideLst>
        <p:guide orient="horz" pos="2160"/>
        <p:guide pos="3120"/>
      </p:guideLst>
    </p:cSldViewPr>
  </p:slideViewPr>
  <p:outlineViewPr>
    <p:cViewPr>
      <p:scale>
        <a:sx n="33" d="100"/>
        <a:sy n="33" d="100"/>
      </p:scale>
      <p:origin x="0" y="978"/>
    </p:cViewPr>
  </p:outlineViewPr>
  <p:notesTextViewPr>
    <p:cViewPr>
      <p:scale>
        <a:sx n="100" d="100"/>
        <a:sy n="100" d="100"/>
      </p:scale>
      <p:origin x="0" y="0"/>
    </p:cViewPr>
  </p:notesTextViewPr>
  <p:sorterViewPr>
    <p:cViewPr>
      <p:scale>
        <a:sx n="100" d="100"/>
        <a:sy n="100" d="100"/>
      </p:scale>
      <p:origin x="0" y="3990"/>
    </p:cViewPr>
  </p:sorterViewPr>
  <p:notesViewPr>
    <p:cSldViewPr>
      <p:cViewPr varScale="1">
        <p:scale>
          <a:sx n="95" d="100"/>
          <a:sy n="95" d="100"/>
        </p:scale>
        <p:origin x="-1812" y="-90"/>
      </p:cViewPr>
      <p:guideLst>
        <p:guide orient="horz" pos="1438"/>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09-06-12T11:13:16.349" idx="1">
    <p:pos x="10" y="10"/>
    <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bwMode="auto">
          <a:xfrm>
            <a:off x="0" y="0"/>
            <a:ext cx="2944813" cy="228600"/>
          </a:xfrm>
          <a:prstGeom prst="rect">
            <a:avLst/>
          </a:prstGeom>
          <a:noFill/>
          <a:ln w="9525">
            <a:noFill/>
            <a:miter lim="800000"/>
            <a:headEnd/>
            <a:tailEnd/>
          </a:ln>
        </p:spPr>
        <p:txBody>
          <a:bodyPr vert="horz" wrap="square" lIns="62316" tIns="31158" rIns="62316" bIns="31158" numCol="1" anchor="t" anchorCtr="0" compatLnSpc="1">
            <a:prstTxWarp prst="textNoShape">
              <a:avLst/>
            </a:prstTxWarp>
          </a:bodyPr>
          <a:lstStyle>
            <a:lvl1pPr defTabSz="623888">
              <a:defRPr sz="800" b="0">
                <a:latin typeface="Arial" charset="0"/>
                <a:cs typeface="+mn-cs"/>
              </a:defRPr>
            </a:lvl1pPr>
          </a:lstStyle>
          <a:p>
            <a:pPr>
              <a:defRPr/>
            </a:pPr>
            <a:endParaRPr lang="tr-TR"/>
          </a:p>
        </p:txBody>
      </p:sp>
      <p:sp>
        <p:nvSpPr>
          <p:cNvPr id="3" name="2 Veri Yer Tutucusu"/>
          <p:cNvSpPr>
            <a:spLocks noGrp="1"/>
          </p:cNvSpPr>
          <p:nvPr>
            <p:ph type="dt" sz="quarter" idx="1"/>
          </p:nvPr>
        </p:nvSpPr>
        <p:spPr bwMode="auto">
          <a:xfrm>
            <a:off x="3849688" y="0"/>
            <a:ext cx="2946400" cy="228600"/>
          </a:xfrm>
          <a:prstGeom prst="rect">
            <a:avLst/>
          </a:prstGeom>
          <a:noFill/>
          <a:ln w="9525">
            <a:noFill/>
            <a:miter lim="800000"/>
            <a:headEnd/>
            <a:tailEnd/>
          </a:ln>
        </p:spPr>
        <p:txBody>
          <a:bodyPr vert="horz" wrap="square" lIns="62316" tIns="31158" rIns="62316" bIns="31158" numCol="1" anchor="t" anchorCtr="0" compatLnSpc="1">
            <a:prstTxWarp prst="textNoShape">
              <a:avLst/>
            </a:prstTxWarp>
          </a:bodyPr>
          <a:lstStyle>
            <a:lvl1pPr algn="r" defTabSz="623888">
              <a:defRPr sz="800" b="0">
                <a:latin typeface="Arial" charset="0"/>
                <a:cs typeface="+mn-cs"/>
              </a:defRPr>
            </a:lvl1pPr>
          </a:lstStyle>
          <a:p>
            <a:pPr>
              <a:defRPr/>
            </a:pPr>
            <a:fld id="{69DF0B2F-AFEE-4D79-AFD1-6D5B5ADABAF3}" type="datetimeFigureOut">
              <a:rPr lang="tr-TR"/>
              <a:pPr>
                <a:defRPr/>
              </a:pPr>
              <a:t>16.02.2010</a:t>
            </a:fld>
            <a:endParaRPr lang="tr-TR"/>
          </a:p>
        </p:txBody>
      </p:sp>
      <p:sp>
        <p:nvSpPr>
          <p:cNvPr id="4" name="3 Altbilgi Yer Tutucusu"/>
          <p:cNvSpPr>
            <a:spLocks noGrp="1"/>
          </p:cNvSpPr>
          <p:nvPr>
            <p:ph type="ftr" sz="quarter" idx="2"/>
          </p:nvPr>
        </p:nvSpPr>
        <p:spPr bwMode="auto">
          <a:xfrm>
            <a:off x="0" y="4337050"/>
            <a:ext cx="2944813" cy="227013"/>
          </a:xfrm>
          <a:prstGeom prst="rect">
            <a:avLst/>
          </a:prstGeom>
          <a:noFill/>
          <a:ln w="9525">
            <a:noFill/>
            <a:miter lim="800000"/>
            <a:headEnd/>
            <a:tailEnd/>
          </a:ln>
        </p:spPr>
        <p:txBody>
          <a:bodyPr vert="horz" wrap="square" lIns="62316" tIns="31158" rIns="62316" bIns="31158" numCol="1" anchor="b" anchorCtr="0" compatLnSpc="1">
            <a:prstTxWarp prst="textNoShape">
              <a:avLst/>
            </a:prstTxWarp>
          </a:bodyPr>
          <a:lstStyle>
            <a:lvl1pPr defTabSz="623888">
              <a:defRPr sz="800" b="0">
                <a:latin typeface="Arial" charset="0"/>
                <a:cs typeface="+mn-cs"/>
              </a:defRPr>
            </a:lvl1pPr>
          </a:lstStyle>
          <a:p>
            <a:pPr>
              <a:defRPr/>
            </a:pPr>
            <a:endParaRPr lang="tr-TR"/>
          </a:p>
        </p:txBody>
      </p:sp>
      <p:sp>
        <p:nvSpPr>
          <p:cNvPr id="5" name="4 Slayt Numarası Yer Tutucusu"/>
          <p:cNvSpPr>
            <a:spLocks noGrp="1"/>
          </p:cNvSpPr>
          <p:nvPr>
            <p:ph type="sldNum" sz="quarter" idx="3"/>
          </p:nvPr>
        </p:nvSpPr>
        <p:spPr bwMode="auto">
          <a:xfrm>
            <a:off x="3849688" y="4337050"/>
            <a:ext cx="2946400" cy="227013"/>
          </a:xfrm>
          <a:prstGeom prst="rect">
            <a:avLst/>
          </a:prstGeom>
          <a:noFill/>
          <a:ln w="9525">
            <a:noFill/>
            <a:miter lim="800000"/>
            <a:headEnd/>
            <a:tailEnd/>
          </a:ln>
        </p:spPr>
        <p:txBody>
          <a:bodyPr vert="horz" wrap="square" lIns="62316" tIns="31158" rIns="62316" bIns="31158" numCol="1" anchor="b" anchorCtr="0" compatLnSpc="1">
            <a:prstTxWarp prst="textNoShape">
              <a:avLst/>
            </a:prstTxWarp>
          </a:bodyPr>
          <a:lstStyle>
            <a:lvl1pPr algn="r" defTabSz="623888">
              <a:defRPr sz="800" b="0">
                <a:latin typeface="Arial" charset="0"/>
                <a:cs typeface="+mn-cs"/>
              </a:defRPr>
            </a:lvl1pPr>
          </a:lstStyle>
          <a:p>
            <a:pPr>
              <a:defRPr/>
            </a:pPr>
            <a:fld id="{9501E27D-39C3-4EF7-B35D-7AC0DB113FD1}" type="slidenum">
              <a:rPr lang="tr-TR"/>
              <a:pPr>
                <a:defRPr/>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2944813" cy="228600"/>
          </a:xfrm>
          <a:prstGeom prst="rect">
            <a:avLst/>
          </a:prstGeom>
          <a:noFill/>
          <a:ln w="9525">
            <a:noFill/>
            <a:miter lim="800000"/>
            <a:headEnd/>
            <a:tailEnd/>
          </a:ln>
        </p:spPr>
        <p:txBody>
          <a:bodyPr vert="horz" wrap="square" lIns="62316" tIns="31158" rIns="62316" bIns="31158" numCol="1" anchor="t" anchorCtr="0" compatLnSpc="1">
            <a:prstTxWarp prst="textNoShape">
              <a:avLst/>
            </a:prstTxWarp>
          </a:bodyPr>
          <a:lstStyle>
            <a:lvl1pPr defTabSz="623888">
              <a:defRPr sz="800" b="0">
                <a:latin typeface="Arial" charset="0"/>
                <a:cs typeface="+mn-cs"/>
              </a:defRPr>
            </a:lvl1pPr>
          </a:lstStyle>
          <a:p>
            <a:pPr>
              <a:defRPr/>
            </a:pPr>
            <a:endParaRPr lang="tr-TR"/>
          </a:p>
        </p:txBody>
      </p:sp>
      <p:sp>
        <p:nvSpPr>
          <p:cNvPr id="74755" name="Rectangle 3"/>
          <p:cNvSpPr>
            <a:spLocks noGrp="1" noChangeArrowheads="1"/>
          </p:cNvSpPr>
          <p:nvPr>
            <p:ph type="dt" idx="1"/>
          </p:nvPr>
        </p:nvSpPr>
        <p:spPr bwMode="auto">
          <a:xfrm>
            <a:off x="3849688" y="0"/>
            <a:ext cx="2946400" cy="228600"/>
          </a:xfrm>
          <a:prstGeom prst="rect">
            <a:avLst/>
          </a:prstGeom>
          <a:noFill/>
          <a:ln w="9525">
            <a:noFill/>
            <a:miter lim="800000"/>
            <a:headEnd/>
            <a:tailEnd/>
          </a:ln>
        </p:spPr>
        <p:txBody>
          <a:bodyPr vert="horz" wrap="square" lIns="62316" tIns="31158" rIns="62316" bIns="31158" numCol="1" anchor="t" anchorCtr="0" compatLnSpc="1">
            <a:prstTxWarp prst="textNoShape">
              <a:avLst/>
            </a:prstTxWarp>
          </a:bodyPr>
          <a:lstStyle>
            <a:lvl1pPr algn="r" defTabSz="623888">
              <a:defRPr sz="800" b="0">
                <a:latin typeface="Arial" charset="0"/>
                <a:cs typeface="+mn-cs"/>
              </a:defRPr>
            </a:lvl1pPr>
          </a:lstStyle>
          <a:p>
            <a:pPr>
              <a:defRPr/>
            </a:pPr>
            <a:endParaRPr lang="tr-TR"/>
          </a:p>
        </p:txBody>
      </p:sp>
      <p:sp>
        <p:nvSpPr>
          <p:cNvPr id="30724" name="Rectangle 4"/>
          <p:cNvSpPr>
            <a:spLocks noGrp="1" noRot="1" noChangeAspect="1" noChangeArrowheads="1" noTextEdit="1"/>
          </p:cNvSpPr>
          <p:nvPr>
            <p:ph type="sldImg" idx="2"/>
          </p:nvPr>
        </p:nvSpPr>
        <p:spPr bwMode="auto">
          <a:xfrm>
            <a:off x="2165350" y="342900"/>
            <a:ext cx="2471738" cy="1711325"/>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677863" y="2168525"/>
            <a:ext cx="5441950" cy="2054225"/>
          </a:xfrm>
          <a:prstGeom prst="rect">
            <a:avLst/>
          </a:prstGeom>
          <a:noFill/>
          <a:ln w="9525">
            <a:noFill/>
            <a:miter lim="800000"/>
            <a:headEnd/>
            <a:tailEnd/>
          </a:ln>
        </p:spPr>
        <p:txBody>
          <a:bodyPr vert="horz" wrap="square" lIns="62316" tIns="31158" rIns="62316" bIns="31158" numCol="1" anchor="t" anchorCtr="0" compatLnSpc="1">
            <a:prstTxWarp prst="textNoShape">
              <a:avLst/>
            </a:prstTxWarp>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74759" name="Rectangle 7"/>
          <p:cNvSpPr>
            <a:spLocks noGrp="1" noChangeArrowheads="1"/>
          </p:cNvSpPr>
          <p:nvPr>
            <p:ph type="sldNum" sz="quarter" idx="5"/>
          </p:nvPr>
        </p:nvSpPr>
        <p:spPr bwMode="auto">
          <a:xfrm>
            <a:off x="3849688" y="4337050"/>
            <a:ext cx="2946400" cy="227013"/>
          </a:xfrm>
          <a:prstGeom prst="rect">
            <a:avLst/>
          </a:prstGeom>
          <a:noFill/>
          <a:ln w="9525">
            <a:noFill/>
            <a:miter lim="800000"/>
            <a:headEnd/>
            <a:tailEnd/>
          </a:ln>
        </p:spPr>
        <p:txBody>
          <a:bodyPr vert="horz" wrap="square" lIns="62316" tIns="31158" rIns="62316" bIns="31158" numCol="1" anchor="b" anchorCtr="0" compatLnSpc="1">
            <a:prstTxWarp prst="textNoShape">
              <a:avLst/>
            </a:prstTxWarp>
          </a:bodyPr>
          <a:lstStyle>
            <a:lvl1pPr algn="r" defTabSz="623888">
              <a:defRPr sz="800" b="0">
                <a:latin typeface="Arial" charset="0"/>
                <a:cs typeface="+mn-cs"/>
              </a:defRPr>
            </a:lvl1pPr>
          </a:lstStyle>
          <a:p>
            <a:pPr>
              <a:defRPr/>
            </a:pPr>
            <a:fld id="{56FBC8E2-3F75-4DA3-9491-AFB70D4F8FC7}" type="slidenum">
              <a:rPr lang="tr-TR"/>
              <a:pPr>
                <a:defRPr/>
              </a:pPr>
              <a:t>‹#›</a:t>
            </a:fld>
            <a:endParaRPr lang="tr-TR"/>
          </a:p>
        </p:txBody>
      </p:sp>
      <p:sp>
        <p:nvSpPr>
          <p:cNvPr id="8" name="7 Altbilgi Yer Tutucusu"/>
          <p:cNvSpPr>
            <a:spLocks noGrp="1"/>
          </p:cNvSpPr>
          <p:nvPr>
            <p:ph type="ftr" sz="quarter" idx="4"/>
          </p:nvPr>
        </p:nvSpPr>
        <p:spPr>
          <a:xfrm>
            <a:off x="0" y="4337050"/>
            <a:ext cx="2946400" cy="228600"/>
          </a:xfrm>
          <a:prstGeom prst="rect">
            <a:avLst/>
          </a:prstGeom>
        </p:spPr>
        <p:txBody>
          <a:bodyPr vert="horz" lIns="91440" tIns="45720" rIns="91440" bIns="45720" rtlCol="0" anchor="b"/>
          <a:lstStyle>
            <a:lvl1pPr algn="l">
              <a:defRPr sz="1200">
                <a:latin typeface="Arial" pitchFamily="34" charset="0"/>
                <a:cs typeface="Arial" pitchFamily="34" charset="0"/>
              </a:defRPr>
            </a:lvl1pPr>
          </a:lstStyle>
          <a:p>
            <a:pPr>
              <a:defRPr/>
            </a:pPr>
            <a:endParaRPr lang="tr-T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ln/>
        </p:spPr>
      </p:sp>
      <p:sp>
        <p:nvSpPr>
          <p:cNvPr id="33794" name="Rectangle 3"/>
          <p:cNvSpPr>
            <a:spLocks noGrp="1" noChangeArrowheads="1"/>
          </p:cNvSpPr>
          <p:nvPr>
            <p:ph type="body" idx="1"/>
          </p:nvPr>
        </p:nvSpPr>
        <p:spPr>
          <a:noFill/>
          <a:ln/>
        </p:spPr>
        <p:txBody>
          <a:bodyPr/>
          <a:lstStyle/>
          <a:p>
            <a:endParaRPr lang="tr-T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1 Slayt Görüntüsü Yer Tutucusu"/>
          <p:cNvSpPr>
            <a:spLocks noGrp="1" noRot="1" noChangeAspect="1"/>
          </p:cNvSpPr>
          <p:nvPr>
            <p:ph type="sldImg"/>
          </p:nvPr>
        </p:nvSpPr>
        <p:spPr>
          <a:ln/>
        </p:spPr>
      </p:sp>
      <p:sp>
        <p:nvSpPr>
          <p:cNvPr id="67586"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8FB9C85C-032D-42EE-A28C-80E853049C8B}" type="slidenum">
              <a:rPr lang="tr-TR" smtClean="0"/>
              <a:pPr>
                <a:defRPr/>
              </a:pPr>
              <a:t>25</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1 Slayt Görüntüsü Yer Tutucusu"/>
          <p:cNvSpPr>
            <a:spLocks noGrp="1" noRot="1" noChangeAspect="1"/>
          </p:cNvSpPr>
          <p:nvPr>
            <p:ph type="sldImg"/>
          </p:nvPr>
        </p:nvSpPr>
        <p:spPr>
          <a:ln/>
        </p:spPr>
      </p:sp>
      <p:sp>
        <p:nvSpPr>
          <p:cNvPr id="70658"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0D24DE5C-2043-4A5B-AAB2-86BCB6DFB5D8}" type="slidenum">
              <a:rPr lang="tr-TR" smtClean="0"/>
              <a:pPr>
                <a:defRPr/>
              </a:pPr>
              <a:t>27</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1 Slayt Görüntüsü Yer Tutucusu"/>
          <p:cNvSpPr>
            <a:spLocks noGrp="1" noRot="1" noChangeAspect="1"/>
          </p:cNvSpPr>
          <p:nvPr>
            <p:ph type="sldImg"/>
          </p:nvPr>
        </p:nvSpPr>
        <p:spPr>
          <a:ln/>
        </p:spPr>
      </p:sp>
      <p:sp>
        <p:nvSpPr>
          <p:cNvPr id="72706"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3C036ADB-9B17-4741-8BDC-7E97FC4B61DF}" type="slidenum">
              <a:rPr lang="tr-TR" smtClean="0"/>
              <a:pPr>
                <a:defRPr/>
              </a:pPr>
              <a:t>28</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1 Slayt Görüntüsü Yer Tutucusu"/>
          <p:cNvSpPr>
            <a:spLocks noGrp="1" noRot="1" noChangeAspect="1"/>
          </p:cNvSpPr>
          <p:nvPr>
            <p:ph type="sldImg"/>
          </p:nvPr>
        </p:nvSpPr>
        <p:spPr>
          <a:ln/>
        </p:spPr>
      </p:sp>
      <p:sp>
        <p:nvSpPr>
          <p:cNvPr id="74754"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FE563DE1-C938-41BB-8158-1E828BC60857}" type="slidenum">
              <a:rPr lang="tr-TR" smtClean="0"/>
              <a:pPr>
                <a:defRPr/>
              </a:pPr>
              <a:t>29</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1 Slayt Görüntüsü Yer Tutucusu"/>
          <p:cNvSpPr>
            <a:spLocks noGrp="1" noRot="1" noChangeAspect="1"/>
          </p:cNvSpPr>
          <p:nvPr>
            <p:ph type="sldImg"/>
          </p:nvPr>
        </p:nvSpPr>
        <p:spPr>
          <a:ln/>
        </p:spPr>
      </p:sp>
      <p:sp>
        <p:nvSpPr>
          <p:cNvPr id="87042"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CD8C22D8-E10D-4BB3-9E9D-093A41C6546B}" type="slidenum">
              <a:rPr lang="tr-TR" smtClean="0"/>
              <a:pPr>
                <a:defRPr/>
              </a:pPr>
              <a:t>39</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1 Slayt Görüntüsü Yer Tutucusu"/>
          <p:cNvSpPr>
            <a:spLocks noGrp="1" noRot="1" noChangeAspect="1"/>
          </p:cNvSpPr>
          <p:nvPr>
            <p:ph type="sldImg"/>
          </p:nvPr>
        </p:nvSpPr>
        <p:spPr>
          <a:ln/>
        </p:spPr>
      </p:sp>
      <p:sp>
        <p:nvSpPr>
          <p:cNvPr id="89090"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1CDEC08B-54C2-4F22-837B-130E6A5BD547}" type="slidenum">
              <a:rPr lang="tr-TR" smtClean="0"/>
              <a:pPr>
                <a:defRPr/>
              </a:pPr>
              <a:t>40</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1 Slayt Görüntüsü Yer Tutucusu"/>
          <p:cNvSpPr>
            <a:spLocks noGrp="1" noRot="1" noChangeAspect="1"/>
          </p:cNvSpPr>
          <p:nvPr>
            <p:ph type="sldImg"/>
          </p:nvPr>
        </p:nvSpPr>
        <p:spPr>
          <a:ln/>
        </p:spPr>
      </p:sp>
      <p:sp>
        <p:nvSpPr>
          <p:cNvPr id="92162"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40F6DC50-11DF-4850-AEA1-4CA3DA52162F}" type="slidenum">
              <a:rPr lang="tr-TR" smtClean="0"/>
              <a:pPr>
                <a:defRPr/>
              </a:pPr>
              <a:t>41</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1 Slayt Görüntüsü Yer Tutucusu"/>
          <p:cNvSpPr>
            <a:spLocks noGrp="1" noRot="1" noChangeAspect="1"/>
          </p:cNvSpPr>
          <p:nvPr>
            <p:ph type="sldImg"/>
          </p:nvPr>
        </p:nvSpPr>
        <p:spPr>
          <a:ln/>
        </p:spPr>
      </p:sp>
      <p:sp>
        <p:nvSpPr>
          <p:cNvPr id="95234"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630D650A-3845-4FF6-A9A7-45E5C3C7A63C}" type="slidenum">
              <a:rPr lang="tr-TR" smtClean="0"/>
              <a:pPr>
                <a:defRPr/>
              </a:pPr>
              <a:t>42</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1 Slayt Görüntüsü Yer Tutucusu"/>
          <p:cNvSpPr>
            <a:spLocks noGrp="1" noRot="1" noChangeAspect="1"/>
          </p:cNvSpPr>
          <p:nvPr>
            <p:ph type="sldImg"/>
          </p:nvPr>
        </p:nvSpPr>
        <p:spPr>
          <a:ln/>
        </p:spPr>
      </p:sp>
      <p:sp>
        <p:nvSpPr>
          <p:cNvPr id="97282"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910A4072-29B8-4987-82CD-92C85B3DF892}" type="slidenum">
              <a:rPr lang="tr-TR" smtClean="0"/>
              <a:pPr>
                <a:defRPr/>
              </a:pPr>
              <a:t>43</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1 Slayt Görüntüsü Yer Tutucusu"/>
          <p:cNvSpPr>
            <a:spLocks noGrp="1" noRot="1" noChangeAspect="1"/>
          </p:cNvSpPr>
          <p:nvPr>
            <p:ph type="sldImg"/>
          </p:nvPr>
        </p:nvSpPr>
        <p:spPr>
          <a:ln/>
        </p:spPr>
      </p:sp>
      <p:sp>
        <p:nvSpPr>
          <p:cNvPr id="99330"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9C9066E6-D408-40E5-A0D5-DBE5EB7A7D9A}" type="slidenum">
              <a:rPr lang="tr-TR" smtClean="0"/>
              <a:pPr>
                <a:defRPr/>
              </a:pPr>
              <a:t>44</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1 Slayt Görüntüsü Yer Tutucusu"/>
          <p:cNvSpPr>
            <a:spLocks noGrp="1" noRot="1" noChangeAspect="1"/>
          </p:cNvSpPr>
          <p:nvPr>
            <p:ph type="sldImg"/>
          </p:nvPr>
        </p:nvSpPr>
        <p:spPr>
          <a:ln/>
        </p:spPr>
      </p:sp>
      <p:sp>
        <p:nvSpPr>
          <p:cNvPr id="35842"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01D49E41-9C92-470B-9877-43453BAFE169}" type="slidenum">
              <a:rPr lang="tr-TR" smtClean="0"/>
              <a:pPr>
                <a:defRPr/>
              </a:pPr>
              <a:t>2</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1 Slayt Görüntüsü Yer Tutucusu"/>
          <p:cNvSpPr>
            <a:spLocks noGrp="1" noRot="1" noChangeAspect="1"/>
          </p:cNvSpPr>
          <p:nvPr>
            <p:ph type="sldImg"/>
          </p:nvPr>
        </p:nvSpPr>
        <p:spPr>
          <a:ln/>
        </p:spPr>
      </p:sp>
      <p:sp>
        <p:nvSpPr>
          <p:cNvPr id="101378"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03F50BD6-5E8C-417E-9A2E-2FF9DE0E1778}" type="slidenum">
              <a:rPr lang="tr-TR" smtClean="0"/>
              <a:pPr>
                <a:defRPr/>
              </a:pPr>
              <a:t>45</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1 Slayt Görüntüsü Yer Tutucusu"/>
          <p:cNvSpPr>
            <a:spLocks noGrp="1" noRot="1" noChangeAspect="1"/>
          </p:cNvSpPr>
          <p:nvPr>
            <p:ph type="sldImg"/>
          </p:nvPr>
        </p:nvSpPr>
        <p:spPr>
          <a:ln/>
        </p:spPr>
      </p:sp>
      <p:sp>
        <p:nvSpPr>
          <p:cNvPr id="103426"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89199C11-9841-4455-9692-1C18A880D8B9}" type="slidenum">
              <a:rPr lang="tr-TR" smtClean="0"/>
              <a:pPr>
                <a:defRPr/>
              </a:pPr>
              <a:t>46</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1 Slayt Görüntüsü Yer Tutucusu"/>
          <p:cNvSpPr>
            <a:spLocks noGrp="1" noRot="1" noChangeAspect="1"/>
          </p:cNvSpPr>
          <p:nvPr>
            <p:ph type="sldImg"/>
          </p:nvPr>
        </p:nvSpPr>
        <p:spPr>
          <a:ln/>
        </p:spPr>
      </p:sp>
      <p:sp>
        <p:nvSpPr>
          <p:cNvPr id="105474"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7D6D3831-439E-4708-9FA4-0199DCDDF0B6}" type="slidenum">
              <a:rPr lang="tr-TR" smtClean="0"/>
              <a:pPr>
                <a:defRPr/>
              </a:pPr>
              <a:t>47</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1 Slayt Görüntüsü Yer Tutucusu"/>
          <p:cNvSpPr>
            <a:spLocks noGrp="1" noRot="1" noChangeAspect="1"/>
          </p:cNvSpPr>
          <p:nvPr>
            <p:ph type="sldImg"/>
          </p:nvPr>
        </p:nvSpPr>
        <p:spPr>
          <a:ln/>
        </p:spPr>
      </p:sp>
      <p:sp>
        <p:nvSpPr>
          <p:cNvPr id="107522"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9D2575B7-E707-409D-8251-3B9AAA2745CC}" type="slidenum">
              <a:rPr lang="tr-TR" smtClean="0"/>
              <a:pPr>
                <a:defRPr/>
              </a:pPr>
              <a:t>48</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1 Slayt Görüntüsü Yer Tutucusu"/>
          <p:cNvSpPr>
            <a:spLocks noGrp="1" noRot="1" noChangeAspect="1"/>
          </p:cNvSpPr>
          <p:nvPr>
            <p:ph type="sldImg"/>
          </p:nvPr>
        </p:nvSpPr>
        <p:spPr>
          <a:ln/>
        </p:spPr>
      </p:sp>
      <p:sp>
        <p:nvSpPr>
          <p:cNvPr id="109570"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3F058003-EAF7-42F9-9B58-78D3BFC6AFF0}" type="slidenum">
              <a:rPr lang="tr-TR" smtClean="0"/>
              <a:pPr>
                <a:defRPr/>
              </a:pPr>
              <a:t>49</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1 Slayt Görüntüsü Yer Tutucusu"/>
          <p:cNvSpPr>
            <a:spLocks noGrp="1" noRot="1" noChangeAspect="1"/>
          </p:cNvSpPr>
          <p:nvPr>
            <p:ph type="sldImg"/>
          </p:nvPr>
        </p:nvSpPr>
        <p:spPr>
          <a:ln/>
        </p:spPr>
      </p:sp>
      <p:sp>
        <p:nvSpPr>
          <p:cNvPr id="111618"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B2E559B1-CB98-4496-B746-D92B1EE4A313}" type="slidenum">
              <a:rPr lang="tr-TR" smtClean="0"/>
              <a:pPr>
                <a:defRPr/>
              </a:pPr>
              <a:t>50</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1 Slayt Görüntüsü Yer Tutucusu"/>
          <p:cNvSpPr>
            <a:spLocks noGrp="1" noRot="1" noChangeAspect="1"/>
          </p:cNvSpPr>
          <p:nvPr>
            <p:ph type="sldImg"/>
          </p:nvPr>
        </p:nvSpPr>
        <p:spPr>
          <a:ln/>
        </p:spPr>
      </p:sp>
      <p:sp>
        <p:nvSpPr>
          <p:cNvPr id="113666"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6CF37599-139C-4E21-81E0-433FD041572A}" type="slidenum">
              <a:rPr lang="tr-TR" smtClean="0"/>
              <a:pPr>
                <a:defRPr/>
              </a:pPr>
              <a:t>51</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1 Slayt Görüntüsü Yer Tutucusu"/>
          <p:cNvSpPr>
            <a:spLocks noGrp="1" noRot="1" noChangeAspect="1"/>
          </p:cNvSpPr>
          <p:nvPr>
            <p:ph type="sldImg"/>
          </p:nvPr>
        </p:nvSpPr>
        <p:spPr>
          <a:ln/>
        </p:spPr>
      </p:sp>
      <p:sp>
        <p:nvSpPr>
          <p:cNvPr id="116738"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B3260563-227C-4A96-BBD9-71176111D2E2}" type="slidenum">
              <a:rPr lang="tr-TR" smtClean="0"/>
              <a:pPr>
                <a:defRPr/>
              </a:pPr>
              <a:t>52</a:t>
            </a:fld>
            <a:endParaRPr lang="tr-T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1 Slayt Görüntüsü Yer Tutucusu"/>
          <p:cNvSpPr>
            <a:spLocks noGrp="1" noRot="1" noChangeAspect="1"/>
          </p:cNvSpPr>
          <p:nvPr>
            <p:ph type="sldImg"/>
          </p:nvPr>
        </p:nvSpPr>
        <p:spPr>
          <a:ln/>
        </p:spPr>
      </p:sp>
      <p:sp>
        <p:nvSpPr>
          <p:cNvPr id="119810"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B66914AC-A403-4CD1-B2D4-2E87D2D43464}" type="slidenum">
              <a:rPr lang="tr-TR" smtClean="0"/>
              <a:pPr>
                <a:defRPr/>
              </a:pPr>
              <a:t>53</a:t>
            </a:fld>
            <a:endParaRPr lang="tr-T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1 Slayt Görüntüsü Yer Tutucusu"/>
          <p:cNvSpPr>
            <a:spLocks noGrp="1" noRot="1" noChangeAspect="1"/>
          </p:cNvSpPr>
          <p:nvPr>
            <p:ph type="sldImg"/>
          </p:nvPr>
        </p:nvSpPr>
        <p:spPr>
          <a:ln/>
        </p:spPr>
      </p:sp>
      <p:sp>
        <p:nvSpPr>
          <p:cNvPr id="121858"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4E2688AF-620D-45EA-A2E9-F1298FB5324F}" type="slidenum">
              <a:rPr lang="tr-TR" smtClean="0"/>
              <a:pPr>
                <a:defRPr/>
              </a:pPr>
              <a:t>54</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1 Slayt Görüntüsü Yer Tutucusu"/>
          <p:cNvSpPr>
            <a:spLocks noGrp="1" noRot="1" noChangeAspect="1"/>
          </p:cNvSpPr>
          <p:nvPr>
            <p:ph type="sldImg"/>
          </p:nvPr>
        </p:nvSpPr>
        <p:spPr>
          <a:ln/>
        </p:spPr>
      </p:sp>
      <p:sp>
        <p:nvSpPr>
          <p:cNvPr id="40962"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F890AF1C-27B7-4965-A614-4E98A49A32F7}" type="slidenum">
              <a:rPr lang="tr-TR" smtClean="0"/>
              <a:pPr>
                <a:defRPr/>
              </a:pPr>
              <a:t>6</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1 Slayt Görüntüsü Yer Tutucusu"/>
          <p:cNvSpPr>
            <a:spLocks noGrp="1" noRot="1" noChangeAspect="1"/>
          </p:cNvSpPr>
          <p:nvPr>
            <p:ph type="sldImg"/>
          </p:nvPr>
        </p:nvSpPr>
        <p:spPr>
          <a:ln/>
        </p:spPr>
      </p:sp>
      <p:sp>
        <p:nvSpPr>
          <p:cNvPr id="123906"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09465B10-A903-470D-AC47-F4312FCC6D57}" type="slidenum">
              <a:rPr lang="tr-TR" smtClean="0"/>
              <a:pPr>
                <a:defRPr/>
              </a:pPr>
              <a:t>55</a:t>
            </a:fld>
            <a:endParaRPr lang="tr-T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1 Slayt Görüntüsü Yer Tutucusu"/>
          <p:cNvSpPr>
            <a:spLocks noGrp="1" noRot="1" noChangeAspect="1"/>
          </p:cNvSpPr>
          <p:nvPr>
            <p:ph type="sldImg"/>
          </p:nvPr>
        </p:nvSpPr>
        <p:spPr>
          <a:ln/>
        </p:spPr>
      </p:sp>
      <p:sp>
        <p:nvSpPr>
          <p:cNvPr id="125954"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CA815D8F-ADAA-49E3-9E99-B0D335442135}" type="slidenum">
              <a:rPr lang="tr-TR" smtClean="0"/>
              <a:pPr>
                <a:defRPr/>
              </a:pPr>
              <a:t>56</a:t>
            </a:fld>
            <a:endParaRPr lang="tr-T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1 Slayt Görüntüsü Yer Tutucusu"/>
          <p:cNvSpPr>
            <a:spLocks noGrp="1" noRot="1" noChangeAspect="1"/>
          </p:cNvSpPr>
          <p:nvPr>
            <p:ph type="sldImg"/>
          </p:nvPr>
        </p:nvSpPr>
        <p:spPr>
          <a:ln/>
        </p:spPr>
      </p:sp>
      <p:sp>
        <p:nvSpPr>
          <p:cNvPr id="128002"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DE896142-F016-494E-A7A7-952AAEEC0196}" type="slidenum">
              <a:rPr lang="tr-TR" smtClean="0"/>
              <a:pPr>
                <a:defRPr/>
              </a:pPr>
              <a:t>57</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1 Slayt Görüntüsü Yer Tutucusu"/>
          <p:cNvSpPr>
            <a:spLocks noGrp="1" noRot="1" noChangeAspect="1"/>
          </p:cNvSpPr>
          <p:nvPr>
            <p:ph type="sldImg"/>
          </p:nvPr>
        </p:nvSpPr>
        <p:spPr>
          <a:ln/>
        </p:spPr>
      </p:sp>
      <p:sp>
        <p:nvSpPr>
          <p:cNvPr id="130050"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C317013B-3EB6-453D-9894-3084C853B06E}" type="slidenum">
              <a:rPr lang="tr-TR" smtClean="0"/>
              <a:pPr>
                <a:defRPr/>
              </a:pPr>
              <a:t>58</a:t>
            </a:fld>
            <a:endParaRPr lang="tr-T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1 Slayt Görüntüsü Yer Tutucusu"/>
          <p:cNvSpPr>
            <a:spLocks noGrp="1" noRot="1" noChangeAspect="1"/>
          </p:cNvSpPr>
          <p:nvPr>
            <p:ph type="sldImg"/>
          </p:nvPr>
        </p:nvSpPr>
        <p:spPr>
          <a:ln/>
        </p:spPr>
      </p:sp>
      <p:sp>
        <p:nvSpPr>
          <p:cNvPr id="132098"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CD73D89C-A165-4318-B4DC-22800340B054}" type="slidenum">
              <a:rPr lang="tr-TR" smtClean="0"/>
              <a:pPr>
                <a:defRPr/>
              </a:pPr>
              <a:t>59</a:t>
            </a:fld>
            <a:endParaRPr lang="tr-T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1 Slayt Görüntüsü Yer Tutucusu"/>
          <p:cNvSpPr>
            <a:spLocks noGrp="1" noRot="1" noChangeAspect="1"/>
          </p:cNvSpPr>
          <p:nvPr>
            <p:ph type="sldImg"/>
          </p:nvPr>
        </p:nvSpPr>
        <p:spPr>
          <a:ln/>
        </p:spPr>
      </p:sp>
      <p:sp>
        <p:nvSpPr>
          <p:cNvPr id="137218"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42AD5C69-D890-4B7A-BE2A-2D1E88C916AC}" type="slidenum">
              <a:rPr lang="tr-TR" smtClean="0"/>
              <a:pPr>
                <a:defRPr/>
              </a:pPr>
              <a:t>63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1 Slayt Görüntüsü Yer Tutucusu"/>
          <p:cNvSpPr>
            <a:spLocks noGrp="1" noRot="1" noChangeAspect="1"/>
          </p:cNvSpPr>
          <p:nvPr>
            <p:ph type="sldImg"/>
          </p:nvPr>
        </p:nvSpPr>
        <p:spPr>
          <a:ln/>
        </p:spPr>
      </p:sp>
      <p:sp>
        <p:nvSpPr>
          <p:cNvPr id="53250"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E557EC74-3372-4BD7-9894-39B3650D795B}" type="slidenum">
              <a:rPr lang="tr-TR" smtClean="0"/>
              <a:pPr>
                <a:defRPr/>
              </a:pPr>
              <a:t>17</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1 Slayt Görüntüsü Yer Tutucusu"/>
          <p:cNvSpPr>
            <a:spLocks noGrp="1" noRot="1" noChangeAspect="1"/>
          </p:cNvSpPr>
          <p:nvPr>
            <p:ph type="sldImg"/>
          </p:nvPr>
        </p:nvSpPr>
        <p:spPr>
          <a:ln/>
        </p:spPr>
      </p:sp>
      <p:sp>
        <p:nvSpPr>
          <p:cNvPr id="56322"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E1233DDD-CA46-47B4-9C28-73450CE16469}" type="slidenum">
              <a:rPr lang="tr-TR" smtClean="0"/>
              <a:pPr>
                <a:defRPr/>
              </a:pPr>
              <a:t>19</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1 Slayt Görüntüsü Yer Tutucusu"/>
          <p:cNvSpPr>
            <a:spLocks noGrp="1" noRot="1" noChangeAspect="1"/>
          </p:cNvSpPr>
          <p:nvPr>
            <p:ph type="sldImg"/>
          </p:nvPr>
        </p:nvSpPr>
        <p:spPr>
          <a:ln/>
        </p:spPr>
      </p:sp>
      <p:sp>
        <p:nvSpPr>
          <p:cNvPr id="59394"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8AEE3AC7-0817-41F6-B6DB-5F1E490885F6}" type="slidenum">
              <a:rPr lang="tr-TR" smtClean="0"/>
              <a:pPr>
                <a:defRPr/>
              </a:pPr>
              <a:t>21</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1 Slayt Görüntüsü Yer Tutucusu"/>
          <p:cNvSpPr>
            <a:spLocks noGrp="1" noRot="1" noChangeAspect="1"/>
          </p:cNvSpPr>
          <p:nvPr>
            <p:ph type="sldImg"/>
          </p:nvPr>
        </p:nvSpPr>
        <p:spPr>
          <a:ln/>
        </p:spPr>
      </p:sp>
      <p:sp>
        <p:nvSpPr>
          <p:cNvPr id="61442"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43AE0102-63B7-4106-9D81-923F9206D5B1}" type="slidenum">
              <a:rPr lang="tr-TR" smtClean="0"/>
              <a:pPr>
                <a:defRPr/>
              </a:pPr>
              <a:t>22</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1 Slayt Görüntüsü Yer Tutucusu"/>
          <p:cNvSpPr>
            <a:spLocks noGrp="1" noRot="1" noChangeAspect="1"/>
          </p:cNvSpPr>
          <p:nvPr>
            <p:ph type="sldImg"/>
          </p:nvPr>
        </p:nvSpPr>
        <p:spPr>
          <a:ln/>
        </p:spPr>
      </p:sp>
      <p:sp>
        <p:nvSpPr>
          <p:cNvPr id="63490"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24999C69-18AB-41BC-9C76-33CC94C89149}" type="slidenum">
              <a:rPr lang="tr-TR" smtClean="0"/>
              <a:pPr>
                <a:defRPr/>
              </a:pPr>
              <a:t>23</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1 Slayt Görüntüsü Yer Tutucusu"/>
          <p:cNvSpPr>
            <a:spLocks noGrp="1" noRot="1" noChangeAspect="1"/>
          </p:cNvSpPr>
          <p:nvPr>
            <p:ph type="sldImg"/>
          </p:nvPr>
        </p:nvSpPr>
        <p:spPr>
          <a:ln/>
        </p:spPr>
      </p:sp>
      <p:sp>
        <p:nvSpPr>
          <p:cNvPr id="65538" name="2 Not Yer Tutucusu"/>
          <p:cNvSpPr>
            <a:spLocks noGrp="1"/>
          </p:cNvSpPr>
          <p:nvPr>
            <p:ph type="body" idx="1"/>
          </p:nvPr>
        </p:nvSpPr>
        <p:spPr>
          <a:noFill/>
          <a:ln/>
        </p:spPr>
        <p:txBody>
          <a:bodyPr/>
          <a:lstStyle/>
          <a:p>
            <a:endParaRPr lang="tr-TR" smtClean="0"/>
          </a:p>
        </p:txBody>
      </p:sp>
      <p:sp>
        <p:nvSpPr>
          <p:cNvPr id="4" name="3 Slayt Numarası Yer Tutucusu"/>
          <p:cNvSpPr>
            <a:spLocks noGrp="1"/>
          </p:cNvSpPr>
          <p:nvPr>
            <p:ph type="sldNum" sz="quarter" idx="5"/>
          </p:nvPr>
        </p:nvSpPr>
        <p:spPr/>
        <p:txBody>
          <a:bodyPr/>
          <a:lstStyle/>
          <a:p>
            <a:pPr>
              <a:defRPr/>
            </a:pPr>
            <a:fld id="{01E79A9C-D91E-4684-9C8B-EE5639482BF3}" type="slidenum">
              <a:rPr lang="tr-TR" smtClean="0"/>
              <a:pPr>
                <a:defRPr/>
              </a:pPr>
              <a:t>24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p:txBody>
          <a:bodyPr/>
          <a:lstStyle>
            <a:lvl1pPr>
              <a:defRPr/>
            </a:lvl1pPr>
          </a:lstStyle>
          <a:p>
            <a:pPr>
              <a:defRPr/>
            </a:pPr>
            <a:fld id="{130E98EE-3FC5-4956-8BEA-590D441E39D2}" type="datetime1">
              <a:rPr lang="tr-TR"/>
              <a:pPr>
                <a:defRPr/>
              </a:pPr>
              <a:t>16.02.2010</a:t>
            </a:fld>
            <a:r>
              <a:rPr lang="tr-TR"/>
              <a:t>16.02.200818.02.2008</a:t>
            </a:r>
          </a:p>
        </p:txBody>
      </p:sp>
      <p:sp>
        <p:nvSpPr>
          <p:cNvPr id="5" name="Rectangle 5"/>
          <p:cNvSpPr>
            <a:spLocks noGrp="1" noChangeArrowheads="1"/>
          </p:cNvSpPr>
          <p:nvPr>
            <p:ph type="ftr" sz="quarter" idx="11"/>
          </p:nvPr>
        </p:nvSpPr>
        <p:spPr>
          <a:xfrm>
            <a:off x="1209675" y="6237288"/>
            <a:ext cx="7566025" cy="476250"/>
          </a:xfrm>
          <a:prstGeom prst="rect">
            <a:avLst/>
          </a:prstGeom>
        </p:spPr>
        <p:txBody>
          <a:bodyPr/>
          <a:lstStyle>
            <a:lvl1pPr>
              <a:defRPr sz="1200">
                <a:latin typeface="Arial" pitchFamily="34" charset="0"/>
                <a:cs typeface="Arial" pitchFamily="34" charset="0"/>
              </a:defRPr>
            </a:lvl1pPr>
          </a:lstStyle>
          <a:p>
            <a:pPr>
              <a:defRPr/>
            </a:pPr>
            <a:r>
              <a:rPr lang="tr-TR"/>
              <a:t>Arıtma Çamurlarının Yönetimi Sempozyumu 4-6 Kasım 2009</a:t>
            </a:r>
          </a:p>
        </p:txBody>
      </p:sp>
      <p:sp>
        <p:nvSpPr>
          <p:cNvPr id="6" name="Rectangle 6"/>
          <p:cNvSpPr>
            <a:spLocks noGrp="1" noChangeArrowheads="1"/>
          </p:cNvSpPr>
          <p:nvPr>
            <p:ph type="sldNum" sz="quarter" idx="12"/>
          </p:nvPr>
        </p:nvSpPr>
        <p:spPr/>
        <p:txBody>
          <a:bodyPr/>
          <a:lstStyle>
            <a:lvl1pPr>
              <a:defRPr/>
            </a:lvl1pPr>
          </a:lstStyle>
          <a:p>
            <a:pPr>
              <a:defRPr/>
            </a:pPr>
            <a:fld id="{FC0CB908-EC82-4D24-9977-D646C47C9FAB}"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p:txBody>
          <a:bodyPr/>
          <a:lstStyle>
            <a:lvl1pPr>
              <a:defRPr/>
            </a:lvl1pPr>
          </a:lstStyle>
          <a:p>
            <a:pPr>
              <a:defRPr/>
            </a:pPr>
            <a:fld id="{CB9837E6-7436-46B0-9A23-8CCD48DE0412}" type="datetime1">
              <a:rPr lang="tr-TR"/>
              <a:pPr>
                <a:defRPr/>
              </a:pPr>
              <a:t>16.02.2010</a:t>
            </a:fld>
            <a:r>
              <a:rPr lang="tr-TR"/>
              <a:t>16.02.200818.02.2008</a:t>
            </a:r>
          </a:p>
        </p:txBody>
      </p:sp>
      <p:sp>
        <p:nvSpPr>
          <p:cNvPr id="5"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6" name="Rectangle 6"/>
          <p:cNvSpPr>
            <a:spLocks noGrp="1" noChangeArrowheads="1"/>
          </p:cNvSpPr>
          <p:nvPr>
            <p:ph type="sldNum" sz="quarter" idx="12"/>
          </p:nvPr>
        </p:nvSpPr>
        <p:spPr/>
        <p:txBody>
          <a:bodyPr/>
          <a:lstStyle>
            <a:lvl1pPr>
              <a:defRPr/>
            </a:lvl1pPr>
          </a:lstStyle>
          <a:p>
            <a:pPr>
              <a:defRPr/>
            </a:pPr>
            <a:fld id="{A645DCE4-E494-4D22-BE51-AF954711CDAF}"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p:txBody>
          <a:bodyPr/>
          <a:lstStyle>
            <a:lvl1pPr>
              <a:defRPr/>
            </a:lvl1pPr>
          </a:lstStyle>
          <a:p>
            <a:pPr>
              <a:defRPr/>
            </a:pPr>
            <a:fld id="{F12595D9-F90D-47D0-8E73-A7E71416194A}" type="datetime1">
              <a:rPr lang="tr-TR"/>
              <a:pPr>
                <a:defRPr/>
              </a:pPr>
              <a:t>16.02.2010</a:t>
            </a:fld>
            <a:r>
              <a:rPr lang="tr-TR"/>
              <a:t>16.02.200818.02.2008</a:t>
            </a:r>
          </a:p>
        </p:txBody>
      </p:sp>
      <p:sp>
        <p:nvSpPr>
          <p:cNvPr id="5"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6" name="Rectangle 6"/>
          <p:cNvSpPr>
            <a:spLocks noGrp="1" noChangeArrowheads="1"/>
          </p:cNvSpPr>
          <p:nvPr>
            <p:ph type="sldNum" sz="quarter" idx="12"/>
          </p:nvPr>
        </p:nvSpPr>
        <p:spPr/>
        <p:txBody>
          <a:bodyPr/>
          <a:lstStyle>
            <a:lvl1pPr>
              <a:defRPr/>
            </a:lvl1pPr>
          </a:lstStyle>
          <a:p>
            <a:pPr>
              <a:defRPr/>
            </a:pPr>
            <a:fld id="{85B5CF12-1D96-4AAC-AAA8-C05CE13604E5}" type="slidenum">
              <a:rPr lang="tr-TR"/>
              <a:pPr>
                <a:defRP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p:txBody>
          <a:bodyPr/>
          <a:lstStyle>
            <a:lvl1pPr>
              <a:defRPr/>
            </a:lvl1pPr>
          </a:lstStyle>
          <a:p>
            <a:pPr>
              <a:defRPr/>
            </a:pPr>
            <a:fld id="{5040CA2D-A8AC-4E1A-903E-AF29A419E746}" type="datetime1">
              <a:rPr lang="tr-TR"/>
              <a:pPr>
                <a:defRPr/>
              </a:pPr>
              <a:t>16.02.2010</a:t>
            </a:fld>
            <a:r>
              <a:rPr lang="tr-TR"/>
              <a:t>16.02.200818.02.2008</a:t>
            </a:r>
          </a:p>
        </p:txBody>
      </p:sp>
      <p:sp>
        <p:nvSpPr>
          <p:cNvPr id="6"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7" name="Rectangle 6"/>
          <p:cNvSpPr>
            <a:spLocks noGrp="1" noChangeArrowheads="1"/>
          </p:cNvSpPr>
          <p:nvPr>
            <p:ph type="sldNum" sz="quarter" idx="12"/>
          </p:nvPr>
        </p:nvSpPr>
        <p:spPr/>
        <p:txBody>
          <a:bodyPr/>
          <a:lstStyle>
            <a:lvl1pPr>
              <a:defRPr/>
            </a:lvl1pPr>
          </a:lstStyle>
          <a:p>
            <a:pPr>
              <a:defRPr/>
            </a:pPr>
            <a:fld id="{4DEFE5A3-4ED4-4DF9-8994-DA91BF9CE671}" type="slidenum">
              <a:rPr lang="tr-TR"/>
              <a:pPr>
                <a:defRPr/>
              </a:pPr>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Başlık, Metin ve 2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quarter" idx="2"/>
          </p:nvPr>
        </p:nvSpPr>
        <p:spPr>
          <a:xfrm>
            <a:off x="4648200" y="1600200"/>
            <a:ext cx="40386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İçerik Yer Tutucusu"/>
          <p:cNvSpPr>
            <a:spLocks noGrp="1"/>
          </p:cNvSpPr>
          <p:nvPr>
            <p:ph sz="quarter" idx="3"/>
          </p:nvPr>
        </p:nvSpPr>
        <p:spPr>
          <a:xfrm>
            <a:off x="4648200" y="3938588"/>
            <a:ext cx="4038600" cy="21875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Rectangle 4"/>
          <p:cNvSpPr>
            <a:spLocks noGrp="1" noChangeArrowheads="1"/>
          </p:cNvSpPr>
          <p:nvPr>
            <p:ph type="dt" sz="half" idx="10"/>
          </p:nvPr>
        </p:nvSpPr>
        <p:spPr/>
        <p:txBody>
          <a:bodyPr/>
          <a:lstStyle>
            <a:lvl1pPr>
              <a:defRPr/>
            </a:lvl1pPr>
          </a:lstStyle>
          <a:p>
            <a:pPr>
              <a:defRPr/>
            </a:pPr>
            <a:fld id="{7BD68D38-0202-4E15-A241-F159A82356D0}" type="datetime1">
              <a:rPr lang="tr-TR"/>
              <a:pPr>
                <a:defRPr/>
              </a:pPr>
              <a:t>16.02.2010</a:t>
            </a:fld>
            <a:r>
              <a:rPr lang="tr-TR"/>
              <a:t>16.02.200818.02.2008</a:t>
            </a:r>
          </a:p>
        </p:txBody>
      </p:sp>
      <p:sp>
        <p:nvSpPr>
          <p:cNvPr id="7"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8" name="Rectangle 6"/>
          <p:cNvSpPr>
            <a:spLocks noGrp="1" noChangeArrowheads="1"/>
          </p:cNvSpPr>
          <p:nvPr>
            <p:ph type="sldNum" sz="quarter" idx="12"/>
          </p:nvPr>
        </p:nvSpPr>
        <p:spPr/>
        <p:txBody>
          <a:bodyPr/>
          <a:lstStyle>
            <a:lvl1pPr>
              <a:defRPr/>
            </a:lvl1pPr>
          </a:lstStyle>
          <a:p>
            <a:pPr>
              <a:defRPr/>
            </a:pPr>
            <a:fld id="{37B99463-15BF-4022-A6A8-77A92E460353}" type="slidenum">
              <a:rPr lang="tr-TR"/>
              <a:pPr>
                <a:defRPr/>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Başlık, İçerik ve Metin">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648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p:txBody>
          <a:bodyPr/>
          <a:lstStyle>
            <a:lvl1pPr>
              <a:defRPr/>
            </a:lvl1pPr>
          </a:lstStyle>
          <a:p>
            <a:pPr>
              <a:defRPr/>
            </a:pPr>
            <a:fld id="{5D9C426C-4F0E-4587-9BBC-A8EF493126B3}" type="datetime1">
              <a:rPr lang="tr-TR"/>
              <a:pPr>
                <a:defRPr/>
              </a:pPr>
              <a:t>16.02.2010</a:t>
            </a:fld>
            <a:r>
              <a:rPr lang="tr-TR"/>
              <a:t>16.02.200818.02.2008</a:t>
            </a:r>
          </a:p>
        </p:txBody>
      </p:sp>
      <p:sp>
        <p:nvSpPr>
          <p:cNvPr id="6"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7" name="Rectangle 6"/>
          <p:cNvSpPr>
            <a:spLocks noGrp="1" noChangeArrowheads="1"/>
          </p:cNvSpPr>
          <p:nvPr>
            <p:ph type="sldNum" sz="quarter" idx="12"/>
          </p:nvPr>
        </p:nvSpPr>
        <p:spPr/>
        <p:txBody>
          <a:bodyPr/>
          <a:lstStyle>
            <a:lvl1pPr>
              <a:defRPr/>
            </a:lvl1pPr>
          </a:lstStyle>
          <a:p>
            <a:pPr>
              <a:defRPr/>
            </a:pPr>
            <a:fld id="{ADE4626B-5473-43B8-8069-F7D5A4A4D804}" type="slidenum">
              <a:rPr lang="tr-TR"/>
              <a:pPr>
                <a:defRPr/>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Başlık, İçerik ve 2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quarter" idx="2"/>
          </p:nvPr>
        </p:nvSpPr>
        <p:spPr>
          <a:xfrm>
            <a:off x="4648200" y="1600200"/>
            <a:ext cx="40386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İçerik Yer Tutucusu"/>
          <p:cNvSpPr>
            <a:spLocks noGrp="1"/>
          </p:cNvSpPr>
          <p:nvPr>
            <p:ph sz="quarter" idx="3"/>
          </p:nvPr>
        </p:nvSpPr>
        <p:spPr>
          <a:xfrm>
            <a:off x="4648200" y="3938588"/>
            <a:ext cx="4038600" cy="21875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Rectangle 4"/>
          <p:cNvSpPr>
            <a:spLocks noGrp="1" noChangeArrowheads="1"/>
          </p:cNvSpPr>
          <p:nvPr>
            <p:ph type="dt" sz="half" idx="10"/>
          </p:nvPr>
        </p:nvSpPr>
        <p:spPr/>
        <p:txBody>
          <a:bodyPr/>
          <a:lstStyle>
            <a:lvl1pPr>
              <a:defRPr/>
            </a:lvl1pPr>
          </a:lstStyle>
          <a:p>
            <a:pPr>
              <a:defRPr/>
            </a:pPr>
            <a:fld id="{BA50FE80-0D91-40E6-86F6-712B08614E20}" type="datetime1">
              <a:rPr lang="tr-TR"/>
              <a:pPr>
                <a:defRPr/>
              </a:pPr>
              <a:t>16.02.2010</a:t>
            </a:fld>
            <a:r>
              <a:rPr lang="tr-TR"/>
              <a:t>16.02.200818.02.2008</a:t>
            </a:r>
          </a:p>
        </p:txBody>
      </p:sp>
      <p:sp>
        <p:nvSpPr>
          <p:cNvPr id="7"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8" name="Rectangle 6"/>
          <p:cNvSpPr>
            <a:spLocks noGrp="1" noChangeArrowheads="1"/>
          </p:cNvSpPr>
          <p:nvPr>
            <p:ph type="sldNum" sz="quarter" idx="12"/>
          </p:nvPr>
        </p:nvSpPr>
        <p:spPr/>
        <p:txBody>
          <a:bodyPr/>
          <a:lstStyle>
            <a:lvl1pPr>
              <a:defRPr/>
            </a:lvl1pPr>
          </a:lstStyle>
          <a:p>
            <a:pPr>
              <a:defRPr/>
            </a:pPr>
            <a:fld id="{1A6E1B38-B4EC-4EE4-90D8-C5D7350F20C0}" type="slidenum">
              <a:rPr lang="tr-TR"/>
              <a:pPr>
                <a:defRPr/>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İçerik">
    <p:spTree>
      <p:nvGrpSpPr>
        <p:cNvPr id="1" name=""/>
        <p:cNvGrpSpPr/>
        <p:nvPr/>
      </p:nvGrpSpPr>
      <p:grpSpPr>
        <a:xfrm>
          <a:off x="0" y="0"/>
          <a:ext cx="0" cy="0"/>
          <a:chOff x="0" y="0"/>
          <a:chExt cx="0" cy="0"/>
        </a:xfrm>
      </p:grpSpPr>
      <p:sp>
        <p:nvSpPr>
          <p:cNvPr id="2" name="1 İçerik Yer Tutucusu"/>
          <p:cNvSpPr>
            <a:spLocks noGrp="1"/>
          </p:cNvSpPr>
          <p:nvPr>
            <p:ph/>
          </p:nvPr>
        </p:nvSpPr>
        <p:spPr>
          <a:xfrm>
            <a:off x="457200" y="274638"/>
            <a:ext cx="8229600" cy="58515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3" name="Rectangle 4"/>
          <p:cNvSpPr>
            <a:spLocks noGrp="1" noChangeArrowheads="1"/>
          </p:cNvSpPr>
          <p:nvPr>
            <p:ph type="dt" sz="half" idx="10"/>
          </p:nvPr>
        </p:nvSpPr>
        <p:spPr/>
        <p:txBody>
          <a:bodyPr/>
          <a:lstStyle>
            <a:lvl1pPr>
              <a:defRPr/>
            </a:lvl1pPr>
          </a:lstStyle>
          <a:p>
            <a:pPr>
              <a:defRPr/>
            </a:pPr>
            <a:fld id="{ED62015A-0806-468E-9FA2-5AE626EE15CF}" type="datetime1">
              <a:rPr lang="tr-TR"/>
              <a:pPr>
                <a:defRPr/>
              </a:pPr>
              <a:t>16.02.2010</a:t>
            </a:fld>
            <a:r>
              <a:rPr lang="tr-TR"/>
              <a:t>16.02.200818.02.2008</a:t>
            </a:r>
          </a:p>
        </p:txBody>
      </p:sp>
      <p:sp>
        <p:nvSpPr>
          <p:cNvPr id="4"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5" name="Rectangle 6"/>
          <p:cNvSpPr>
            <a:spLocks noGrp="1" noChangeArrowheads="1"/>
          </p:cNvSpPr>
          <p:nvPr>
            <p:ph type="sldNum" sz="quarter" idx="12"/>
          </p:nvPr>
        </p:nvSpPr>
        <p:spPr/>
        <p:txBody>
          <a:bodyPr/>
          <a:lstStyle>
            <a:lvl1pPr>
              <a:defRPr/>
            </a:lvl1pPr>
          </a:lstStyle>
          <a:p>
            <a:pPr>
              <a:defRPr/>
            </a:pPr>
            <a:fld id="{11820B40-C12D-4E36-AD88-9C9E6875456F}" type="slidenum">
              <a:rPr lang="tr-TR"/>
              <a:pPr>
                <a:defRP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742950" y="2130425"/>
            <a:ext cx="84201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30C4E83E-4E04-4E1F-898A-C038663B4712}" type="datetime1">
              <a:rPr lang="tr-TR"/>
              <a:pPr>
                <a:defRPr/>
              </a:pPr>
              <a:t>16.02.2010</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6" name="5 Slayt Numarası Yer Tutucusu"/>
          <p:cNvSpPr>
            <a:spLocks noGrp="1"/>
          </p:cNvSpPr>
          <p:nvPr>
            <p:ph type="sldNum" sz="quarter" idx="12"/>
          </p:nvPr>
        </p:nvSpPr>
        <p:spPr/>
        <p:txBody>
          <a:bodyPr/>
          <a:lstStyle>
            <a:lvl1pPr>
              <a:defRPr/>
            </a:lvl1pPr>
          </a:lstStyle>
          <a:p>
            <a:pPr>
              <a:defRPr/>
            </a:pPr>
            <a:fld id="{BA1C7F91-A966-49E2-8610-CD62198B4FFA}" type="slidenum">
              <a:rPr lang="tr-TR"/>
              <a:pPr>
                <a:defRP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F17BDAE-714C-4CE7-A6A0-26FDEE16A15F}" type="datetime1">
              <a:rPr lang="tr-TR"/>
              <a:pPr>
                <a:defRPr/>
              </a:pPr>
              <a:t>16.02.2010</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6" name="5 Slayt Numarası Yer Tutucusu"/>
          <p:cNvSpPr>
            <a:spLocks noGrp="1"/>
          </p:cNvSpPr>
          <p:nvPr>
            <p:ph type="sldNum" sz="quarter" idx="12"/>
          </p:nvPr>
        </p:nvSpPr>
        <p:spPr/>
        <p:txBody>
          <a:bodyPr/>
          <a:lstStyle>
            <a:lvl1pPr>
              <a:defRPr/>
            </a:lvl1pPr>
          </a:lstStyle>
          <a:p>
            <a:pPr>
              <a:defRPr/>
            </a:pPr>
            <a:fld id="{F8E2BEB6-00F8-46D7-8ADB-3E665A45600A}" type="slidenum">
              <a:rPr lang="tr-TR"/>
              <a:pPr>
                <a:defRP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82638" y="4406900"/>
            <a:ext cx="84201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82638"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AA0B41AC-9A42-42F9-8767-834C25C14B95}" type="datetime1">
              <a:rPr lang="tr-TR"/>
              <a:pPr>
                <a:defRPr/>
              </a:pPr>
              <a:t>16.02.2010</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6" name="5 Slayt Numarası Yer Tutucusu"/>
          <p:cNvSpPr>
            <a:spLocks noGrp="1"/>
          </p:cNvSpPr>
          <p:nvPr>
            <p:ph type="sldNum" sz="quarter" idx="12"/>
          </p:nvPr>
        </p:nvSpPr>
        <p:spPr/>
        <p:txBody>
          <a:bodyPr/>
          <a:lstStyle>
            <a:lvl1pPr>
              <a:defRPr/>
            </a:lvl1pPr>
          </a:lstStyle>
          <a:p>
            <a:pPr>
              <a:defRPr/>
            </a:pPr>
            <a:fld id="{3BE7765E-B307-44A7-BB33-0D5AAC812B50}"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p:txBody>
          <a:bodyPr/>
          <a:lstStyle>
            <a:lvl1pPr>
              <a:defRPr/>
            </a:lvl1pPr>
          </a:lstStyle>
          <a:p>
            <a:pPr>
              <a:defRPr/>
            </a:pPr>
            <a:fld id="{92E11E7D-F486-4745-8F2E-1684F0901B87}" type="datetime1">
              <a:rPr lang="tr-TR"/>
              <a:pPr>
                <a:defRPr/>
              </a:pPr>
              <a:t>16.02.2010</a:t>
            </a:fld>
            <a:r>
              <a:rPr lang="tr-TR"/>
              <a:t>16.02.200818.02.2008</a:t>
            </a:r>
          </a:p>
        </p:txBody>
      </p:sp>
      <p:sp>
        <p:nvSpPr>
          <p:cNvPr id="5"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6" name="Rectangle 6"/>
          <p:cNvSpPr>
            <a:spLocks noGrp="1" noChangeArrowheads="1"/>
          </p:cNvSpPr>
          <p:nvPr>
            <p:ph type="sldNum" sz="quarter" idx="12"/>
          </p:nvPr>
        </p:nvSpPr>
        <p:spPr/>
        <p:txBody>
          <a:bodyPr/>
          <a:lstStyle>
            <a:lvl1pPr>
              <a:defRPr/>
            </a:lvl1pPr>
          </a:lstStyle>
          <a:p>
            <a:pPr>
              <a:defRPr/>
            </a:pPr>
            <a:fld id="{7545D7F3-1CAC-4B21-BB1E-E24DEACCF3A9}" type="slidenum">
              <a:rPr lang="tr-TR"/>
              <a:pPr>
                <a:defRPr/>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B3B11433-2658-4AA6-9B48-CBFFD99AB012}" type="datetime1">
              <a:rPr lang="tr-TR"/>
              <a:pPr>
                <a:defRPr/>
              </a:pPr>
              <a:t>16.02.2010</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7" name="5 Slayt Numarası Yer Tutucusu"/>
          <p:cNvSpPr>
            <a:spLocks noGrp="1"/>
          </p:cNvSpPr>
          <p:nvPr>
            <p:ph type="sldNum" sz="quarter" idx="12"/>
          </p:nvPr>
        </p:nvSpPr>
        <p:spPr/>
        <p:txBody>
          <a:bodyPr/>
          <a:lstStyle>
            <a:lvl1pPr>
              <a:defRPr/>
            </a:lvl1pPr>
          </a:lstStyle>
          <a:p>
            <a:pPr>
              <a:defRPr/>
            </a:pPr>
            <a:fld id="{D2BFF6BD-B9CE-4221-9139-1AC400FFC3B3}" type="slidenum">
              <a:rPr lang="tr-TR"/>
              <a:pPr>
                <a:defRPr/>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0B0C8483-40E2-4746-A3E7-B2D85588AB5C}" type="datetime1">
              <a:rPr lang="tr-TR"/>
              <a:pPr>
                <a:defRPr/>
              </a:pPr>
              <a:t>16.02.2010</a:t>
            </a:fld>
            <a:endParaRPr lang="tr-TR"/>
          </a:p>
        </p:txBody>
      </p:sp>
      <p:sp>
        <p:nvSpPr>
          <p:cNvPr id="8"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9" name="5 Slayt Numarası Yer Tutucusu"/>
          <p:cNvSpPr>
            <a:spLocks noGrp="1"/>
          </p:cNvSpPr>
          <p:nvPr>
            <p:ph type="sldNum" sz="quarter" idx="12"/>
          </p:nvPr>
        </p:nvSpPr>
        <p:spPr/>
        <p:txBody>
          <a:bodyPr/>
          <a:lstStyle>
            <a:lvl1pPr>
              <a:defRPr/>
            </a:lvl1pPr>
          </a:lstStyle>
          <a:p>
            <a:pPr>
              <a:defRPr/>
            </a:pPr>
            <a:fld id="{216AF5AE-CD2B-4BB8-978D-AE0FE4FDD064}" type="slidenum">
              <a:rPr lang="tr-TR"/>
              <a:pPr>
                <a:defRP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3A1BCE89-19FF-4A62-83D9-7E540420F452}" type="datetime1">
              <a:rPr lang="tr-TR"/>
              <a:pPr>
                <a:defRPr/>
              </a:pPr>
              <a:t>16.02.2010</a:t>
            </a:fld>
            <a:endParaRPr lang="tr-TR"/>
          </a:p>
        </p:txBody>
      </p:sp>
      <p:sp>
        <p:nvSpPr>
          <p:cNvPr id="4"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5" name="5 Slayt Numarası Yer Tutucusu"/>
          <p:cNvSpPr>
            <a:spLocks noGrp="1"/>
          </p:cNvSpPr>
          <p:nvPr>
            <p:ph type="sldNum" sz="quarter" idx="12"/>
          </p:nvPr>
        </p:nvSpPr>
        <p:spPr/>
        <p:txBody>
          <a:bodyPr/>
          <a:lstStyle>
            <a:lvl1pPr>
              <a:defRPr/>
            </a:lvl1pPr>
          </a:lstStyle>
          <a:p>
            <a:pPr>
              <a:defRPr/>
            </a:pPr>
            <a:fld id="{4B962775-DD01-4B18-87B2-91C71846BB3C}" type="slidenum">
              <a:rPr lang="tr-TR"/>
              <a:pPr>
                <a:defRPr/>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7DFE282D-F9C8-4AE1-897B-4847EC60915B}" type="datetime1">
              <a:rPr lang="tr-TR"/>
              <a:pPr>
                <a:defRPr/>
              </a:pPr>
              <a:t>16.02.2010</a:t>
            </a:fld>
            <a:endParaRPr lang="tr-TR"/>
          </a:p>
        </p:txBody>
      </p:sp>
      <p:sp>
        <p:nvSpPr>
          <p:cNvPr id="3"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4" name="5 Slayt Numarası Yer Tutucusu"/>
          <p:cNvSpPr>
            <a:spLocks noGrp="1"/>
          </p:cNvSpPr>
          <p:nvPr>
            <p:ph type="sldNum" sz="quarter" idx="12"/>
          </p:nvPr>
        </p:nvSpPr>
        <p:spPr/>
        <p:txBody>
          <a:bodyPr/>
          <a:lstStyle>
            <a:lvl1pPr>
              <a:defRPr/>
            </a:lvl1pPr>
          </a:lstStyle>
          <a:p>
            <a:pPr>
              <a:defRPr/>
            </a:pPr>
            <a:fld id="{EC36A12C-55F2-407B-A984-D92922B8548C}" type="slidenum">
              <a:rPr lang="tr-TR"/>
              <a:pPr>
                <a:defRPr/>
              </a:pPr>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95300" y="273050"/>
            <a:ext cx="3259138"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FE5D6B2E-DA0F-4BF5-AE7F-4550A5323BD5}" type="datetime1">
              <a:rPr lang="tr-TR"/>
              <a:pPr>
                <a:defRPr/>
              </a:pPr>
              <a:t>16.02.2010</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7" name="5 Slayt Numarası Yer Tutucusu"/>
          <p:cNvSpPr>
            <a:spLocks noGrp="1"/>
          </p:cNvSpPr>
          <p:nvPr>
            <p:ph type="sldNum" sz="quarter" idx="12"/>
          </p:nvPr>
        </p:nvSpPr>
        <p:spPr/>
        <p:txBody>
          <a:bodyPr/>
          <a:lstStyle>
            <a:lvl1pPr>
              <a:defRPr/>
            </a:lvl1pPr>
          </a:lstStyle>
          <a:p>
            <a:pPr>
              <a:defRPr/>
            </a:pPr>
            <a:fld id="{5B913C5F-39CB-4392-8494-028E80D0FC3C}" type="slidenum">
              <a:rPr lang="tr-TR"/>
              <a:pPr>
                <a:defRPr/>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941513" y="4800600"/>
            <a:ext cx="59436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941513"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7EC8EEB6-EA08-452F-A74D-E6A5F9AE62B7}" type="datetime1">
              <a:rPr lang="tr-TR"/>
              <a:pPr>
                <a:defRPr/>
              </a:pPr>
              <a:t>16.02.2010</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7" name="5 Slayt Numarası Yer Tutucusu"/>
          <p:cNvSpPr>
            <a:spLocks noGrp="1"/>
          </p:cNvSpPr>
          <p:nvPr>
            <p:ph type="sldNum" sz="quarter" idx="12"/>
          </p:nvPr>
        </p:nvSpPr>
        <p:spPr/>
        <p:txBody>
          <a:bodyPr/>
          <a:lstStyle>
            <a:lvl1pPr>
              <a:defRPr/>
            </a:lvl1pPr>
          </a:lstStyle>
          <a:p>
            <a:pPr>
              <a:defRPr/>
            </a:pPr>
            <a:fld id="{0FFC2EAF-EF4D-42E2-BBB4-7702615DF43E}" type="slidenum">
              <a:rPr lang="tr-TR"/>
              <a:pPr>
                <a:defRPr/>
              </a:pPr>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EDB066BF-C7B7-4109-835F-6420FF280628}" type="datetime1">
              <a:rPr lang="tr-TR"/>
              <a:pPr>
                <a:defRPr/>
              </a:pPr>
              <a:t>16.02.2010</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6" name="5 Slayt Numarası Yer Tutucusu"/>
          <p:cNvSpPr>
            <a:spLocks noGrp="1"/>
          </p:cNvSpPr>
          <p:nvPr>
            <p:ph type="sldNum" sz="quarter" idx="12"/>
          </p:nvPr>
        </p:nvSpPr>
        <p:spPr/>
        <p:txBody>
          <a:bodyPr/>
          <a:lstStyle>
            <a:lvl1pPr>
              <a:defRPr/>
            </a:lvl1pPr>
          </a:lstStyle>
          <a:p>
            <a:pPr>
              <a:defRPr/>
            </a:pPr>
            <a:fld id="{94DF9C75-3167-4E1F-A9F8-F7E60F5B0C65}" type="slidenum">
              <a:rPr lang="tr-TR"/>
              <a:pPr>
                <a:defRPr/>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7181850" y="274638"/>
            <a:ext cx="222885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95300" y="274638"/>
            <a:ext cx="653415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349A40D0-C1E1-4A94-BBAC-08FD98500E32}" type="datetime1">
              <a:rPr lang="tr-TR"/>
              <a:pPr>
                <a:defRPr/>
              </a:pPr>
              <a:t>16.02.2010</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Arıtma Çamurlarının Yönetimi Sempozyumu 4-6 Kasım 2009</a:t>
            </a:r>
          </a:p>
        </p:txBody>
      </p:sp>
      <p:sp>
        <p:nvSpPr>
          <p:cNvPr id="6" name="5 Slayt Numarası Yer Tutucusu"/>
          <p:cNvSpPr>
            <a:spLocks noGrp="1"/>
          </p:cNvSpPr>
          <p:nvPr>
            <p:ph type="sldNum" sz="quarter" idx="12"/>
          </p:nvPr>
        </p:nvSpPr>
        <p:spPr/>
        <p:txBody>
          <a:bodyPr/>
          <a:lstStyle>
            <a:lvl1pPr>
              <a:defRPr/>
            </a:lvl1pPr>
          </a:lstStyle>
          <a:p>
            <a:pPr>
              <a:defRPr/>
            </a:pPr>
            <a:fld id="{877C278A-511E-4E36-8B08-C384B0391C9F}"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p:txBody>
          <a:bodyPr/>
          <a:lstStyle>
            <a:lvl1pPr>
              <a:defRPr/>
            </a:lvl1pPr>
          </a:lstStyle>
          <a:p>
            <a:pPr>
              <a:defRPr/>
            </a:pPr>
            <a:fld id="{3B7D8A33-F837-4BD6-BCBA-1689C83D9481}" type="datetime1">
              <a:rPr lang="tr-TR"/>
              <a:pPr>
                <a:defRPr/>
              </a:pPr>
              <a:t>16.02.2010</a:t>
            </a:fld>
            <a:r>
              <a:rPr lang="tr-TR"/>
              <a:t>16.02.200818.02.2008</a:t>
            </a:r>
          </a:p>
        </p:txBody>
      </p:sp>
      <p:sp>
        <p:nvSpPr>
          <p:cNvPr id="5"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6" name="Rectangle 6"/>
          <p:cNvSpPr>
            <a:spLocks noGrp="1" noChangeArrowheads="1"/>
          </p:cNvSpPr>
          <p:nvPr>
            <p:ph type="sldNum" sz="quarter" idx="12"/>
          </p:nvPr>
        </p:nvSpPr>
        <p:spPr/>
        <p:txBody>
          <a:bodyPr/>
          <a:lstStyle>
            <a:lvl1pPr>
              <a:defRPr/>
            </a:lvl1pPr>
          </a:lstStyle>
          <a:p>
            <a:pPr>
              <a:defRPr/>
            </a:pPr>
            <a:fld id="{EB4913E4-FE17-4DAC-B510-4DDEA6793852}"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p:txBody>
          <a:bodyPr/>
          <a:lstStyle>
            <a:lvl1pPr>
              <a:defRPr/>
            </a:lvl1pPr>
          </a:lstStyle>
          <a:p>
            <a:pPr>
              <a:defRPr/>
            </a:pPr>
            <a:fld id="{F0C4E3E1-F8CD-41AB-8353-CCD2831BF5E2}" type="datetime1">
              <a:rPr lang="tr-TR"/>
              <a:pPr>
                <a:defRPr/>
              </a:pPr>
              <a:t>16.02.2010</a:t>
            </a:fld>
            <a:r>
              <a:rPr lang="tr-TR"/>
              <a:t>16.02.200818.02.2008</a:t>
            </a:r>
          </a:p>
        </p:txBody>
      </p:sp>
      <p:sp>
        <p:nvSpPr>
          <p:cNvPr id="6"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7" name="Rectangle 6"/>
          <p:cNvSpPr>
            <a:spLocks noGrp="1" noChangeArrowheads="1"/>
          </p:cNvSpPr>
          <p:nvPr>
            <p:ph type="sldNum" sz="quarter" idx="12"/>
          </p:nvPr>
        </p:nvSpPr>
        <p:spPr/>
        <p:txBody>
          <a:bodyPr/>
          <a:lstStyle>
            <a:lvl1pPr>
              <a:defRPr/>
            </a:lvl1pPr>
          </a:lstStyle>
          <a:p>
            <a:pPr>
              <a:defRPr/>
            </a:pPr>
            <a:fld id="{21B58558-BFD2-4990-A912-093AF87DD514}"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p:txBody>
          <a:bodyPr/>
          <a:lstStyle>
            <a:lvl1pPr>
              <a:defRPr/>
            </a:lvl1pPr>
          </a:lstStyle>
          <a:p>
            <a:pPr>
              <a:defRPr/>
            </a:pPr>
            <a:fld id="{4BA5EEC5-C487-4238-94C5-ECC0B6BD0728}" type="datetime1">
              <a:rPr lang="tr-TR"/>
              <a:pPr>
                <a:defRPr/>
              </a:pPr>
              <a:t>16.02.2010</a:t>
            </a:fld>
            <a:r>
              <a:rPr lang="tr-TR"/>
              <a:t>16.02.200818.02.2008</a:t>
            </a:r>
          </a:p>
        </p:txBody>
      </p:sp>
      <p:sp>
        <p:nvSpPr>
          <p:cNvPr id="8"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9" name="Rectangle 6"/>
          <p:cNvSpPr>
            <a:spLocks noGrp="1" noChangeArrowheads="1"/>
          </p:cNvSpPr>
          <p:nvPr>
            <p:ph type="sldNum" sz="quarter" idx="12"/>
          </p:nvPr>
        </p:nvSpPr>
        <p:spPr/>
        <p:txBody>
          <a:bodyPr/>
          <a:lstStyle>
            <a:lvl1pPr>
              <a:defRPr/>
            </a:lvl1pPr>
          </a:lstStyle>
          <a:p>
            <a:pPr>
              <a:defRPr/>
            </a:pPr>
            <a:fld id="{07742977-F48C-492B-95D4-B917732DEB3F}"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p:txBody>
          <a:bodyPr/>
          <a:lstStyle>
            <a:lvl1pPr>
              <a:defRPr/>
            </a:lvl1pPr>
          </a:lstStyle>
          <a:p>
            <a:pPr>
              <a:defRPr/>
            </a:pPr>
            <a:fld id="{9BCC9D1F-2EB5-405F-B1E1-B8058BCD4DD3}" type="datetime1">
              <a:rPr lang="tr-TR"/>
              <a:pPr>
                <a:defRPr/>
              </a:pPr>
              <a:t>16.02.2010</a:t>
            </a:fld>
            <a:r>
              <a:rPr lang="tr-TR"/>
              <a:t>16.02.200818.02.2008</a:t>
            </a:r>
          </a:p>
        </p:txBody>
      </p:sp>
      <p:sp>
        <p:nvSpPr>
          <p:cNvPr id="4"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5" name="Rectangle 6"/>
          <p:cNvSpPr>
            <a:spLocks noGrp="1" noChangeArrowheads="1"/>
          </p:cNvSpPr>
          <p:nvPr>
            <p:ph type="sldNum" sz="quarter" idx="12"/>
          </p:nvPr>
        </p:nvSpPr>
        <p:spPr/>
        <p:txBody>
          <a:bodyPr/>
          <a:lstStyle>
            <a:lvl1pPr>
              <a:defRPr/>
            </a:lvl1pPr>
          </a:lstStyle>
          <a:p>
            <a:pPr>
              <a:defRPr/>
            </a:pPr>
            <a:fld id="{DB6247A3-FDF2-4860-9270-D4DB3DD38F0C}"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AEEC20B2-73F1-4BFB-A740-7D3EDE1FF887}" type="datetime1">
              <a:rPr lang="tr-TR"/>
              <a:pPr>
                <a:defRPr/>
              </a:pPr>
              <a:t>16.02.2010</a:t>
            </a:fld>
            <a:endParaRPr lang="tr-TR"/>
          </a:p>
        </p:txBody>
      </p:sp>
      <p:sp>
        <p:nvSpPr>
          <p:cNvPr id="3"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4" name="Rectangle 6"/>
          <p:cNvSpPr>
            <a:spLocks noGrp="1" noChangeArrowheads="1"/>
          </p:cNvSpPr>
          <p:nvPr>
            <p:ph type="sldNum" sz="quarter" idx="12"/>
          </p:nvPr>
        </p:nvSpPr>
        <p:spPr/>
        <p:txBody>
          <a:bodyPr/>
          <a:lstStyle>
            <a:lvl1pPr>
              <a:defRPr/>
            </a:lvl1pPr>
          </a:lstStyle>
          <a:p>
            <a:pPr>
              <a:defRPr/>
            </a:pPr>
            <a:fld id="{F96B2E4A-B012-45D2-A62B-1F0D7BE8A7C5}"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p:txBody>
          <a:bodyPr/>
          <a:lstStyle>
            <a:lvl1pPr>
              <a:defRPr/>
            </a:lvl1pPr>
          </a:lstStyle>
          <a:p>
            <a:pPr>
              <a:defRPr/>
            </a:pPr>
            <a:fld id="{752B7B18-C793-4F14-A8E6-8E4CD25875C7}" type="datetime1">
              <a:rPr lang="tr-TR"/>
              <a:pPr>
                <a:defRPr/>
              </a:pPr>
              <a:t>16.02.2010</a:t>
            </a:fld>
            <a:r>
              <a:rPr lang="tr-TR"/>
              <a:t>16.02.200818.02.2008</a:t>
            </a:r>
          </a:p>
        </p:txBody>
      </p:sp>
      <p:sp>
        <p:nvSpPr>
          <p:cNvPr id="6"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7" name="Rectangle 6"/>
          <p:cNvSpPr>
            <a:spLocks noGrp="1" noChangeArrowheads="1"/>
          </p:cNvSpPr>
          <p:nvPr>
            <p:ph type="sldNum" sz="quarter" idx="12"/>
          </p:nvPr>
        </p:nvSpPr>
        <p:spPr/>
        <p:txBody>
          <a:bodyPr/>
          <a:lstStyle>
            <a:lvl1pPr>
              <a:defRPr/>
            </a:lvl1pPr>
          </a:lstStyle>
          <a:p>
            <a:pPr>
              <a:defRPr/>
            </a:pPr>
            <a:fld id="{C93ECC2C-C894-4182-A439-0C3C5A489AAC}"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p:txBody>
          <a:bodyPr/>
          <a:lstStyle>
            <a:lvl1pPr>
              <a:defRPr/>
            </a:lvl1pPr>
          </a:lstStyle>
          <a:p>
            <a:pPr>
              <a:defRPr/>
            </a:pPr>
            <a:fld id="{548A840D-7E38-418A-A0EB-DF63D11B259E}" type="datetime1">
              <a:rPr lang="tr-TR"/>
              <a:pPr>
                <a:defRPr/>
              </a:pPr>
              <a:t>16.02.2010</a:t>
            </a:fld>
            <a:r>
              <a:rPr lang="tr-TR"/>
              <a:t>16.02.200818.02.2008</a:t>
            </a:r>
          </a:p>
        </p:txBody>
      </p:sp>
      <p:sp>
        <p:nvSpPr>
          <p:cNvPr id="6" name="Rectangle 5"/>
          <p:cNvSpPr>
            <a:spLocks noGrp="1" noChangeArrowheads="1"/>
          </p:cNvSpPr>
          <p:nvPr>
            <p:ph type="ftr" sz="quarter" idx="11"/>
          </p:nvPr>
        </p:nvSpPr>
        <p:spPr>
          <a:xfrm>
            <a:off x="1209675" y="6237288"/>
            <a:ext cx="7566025" cy="476250"/>
          </a:xfrm>
          <a:prstGeom prst="rect">
            <a:avLst/>
          </a:prstGeom>
        </p:spPr>
        <p:txBody>
          <a:bodyPr/>
          <a:lstStyle>
            <a:lvl1pPr>
              <a:defRPr>
                <a:latin typeface="Arial" pitchFamily="34" charset="0"/>
                <a:cs typeface="Arial" pitchFamily="34" charset="0"/>
              </a:defRPr>
            </a:lvl1pPr>
          </a:lstStyle>
          <a:p>
            <a:pPr>
              <a:defRPr/>
            </a:pPr>
            <a:r>
              <a:rPr lang="tr-TR"/>
              <a:t>Arıtma Çamurlarının Yönetimi Sempozyumu 4-6 Kasım 2009</a:t>
            </a:r>
          </a:p>
        </p:txBody>
      </p:sp>
      <p:sp>
        <p:nvSpPr>
          <p:cNvPr id="7" name="Rectangle 6"/>
          <p:cNvSpPr>
            <a:spLocks noGrp="1" noChangeArrowheads="1"/>
          </p:cNvSpPr>
          <p:nvPr>
            <p:ph type="sldNum" sz="quarter" idx="12"/>
          </p:nvPr>
        </p:nvSpPr>
        <p:spPr/>
        <p:txBody>
          <a:bodyPr/>
          <a:lstStyle>
            <a:lvl1pPr>
              <a:defRPr/>
            </a:lvl1pPr>
          </a:lstStyle>
          <a:p>
            <a:pPr>
              <a:defRPr/>
            </a:pPr>
            <a:fld id="{8607293F-0570-49D4-A991-6E093E8BAED1}"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86019" name="Rectangle 3"/>
          <p:cNvSpPr>
            <a:spLocks noGrp="1" noChangeArrowheads="1"/>
          </p:cNvSpPr>
          <p:nvPr>
            <p:ph type="body" idx="1"/>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495300" y="6245225"/>
            <a:ext cx="557213"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Arial" charset="0"/>
                <a:cs typeface="+mn-cs"/>
              </a:defRPr>
            </a:lvl1pPr>
          </a:lstStyle>
          <a:p>
            <a:pPr>
              <a:defRPr/>
            </a:pPr>
            <a:fld id="{D3761B8E-16D1-48BA-B1B5-5605293DB233}" type="datetime1">
              <a:rPr lang="tr-TR"/>
              <a:pPr>
                <a:defRPr/>
              </a:pPr>
              <a:t>16.02.2010</a:t>
            </a:fld>
            <a:r>
              <a:rPr lang="tr-TR"/>
              <a:t>16.02.200818.02.2008</a:t>
            </a:r>
          </a:p>
        </p:txBody>
      </p:sp>
      <p:sp>
        <p:nvSpPr>
          <p:cNvPr id="1030" name="Rectangle 6"/>
          <p:cNvSpPr>
            <a:spLocks noGrp="1" noChangeArrowheads="1"/>
          </p:cNvSpPr>
          <p:nvPr>
            <p:ph type="sldNum" sz="quarter" idx="4"/>
          </p:nvPr>
        </p:nvSpPr>
        <p:spPr bwMode="auto">
          <a:xfrm>
            <a:off x="8853488" y="6245225"/>
            <a:ext cx="557212"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Arial" charset="0"/>
                <a:cs typeface="+mn-cs"/>
              </a:defRPr>
            </a:lvl1pPr>
          </a:lstStyle>
          <a:p>
            <a:pPr>
              <a:defRPr/>
            </a:pPr>
            <a:fld id="{0B7FFC5B-1FC5-4157-93C5-855809E59C61}"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Lst>
  <p:transition>
    <p:cover dir="r"/>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434" name="1 Başlık Yer Tutucusu"/>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8435" name="2 Metin Yer Tutucusu"/>
          <p:cNvSpPr>
            <a:spLocks noGrp="1"/>
          </p:cNvSpPr>
          <p:nvPr>
            <p:ph type="body" idx="1"/>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a:defRPr/>
            </a:pPr>
            <a:fld id="{B2F10C2C-3182-4FCA-BB06-ACE4704D211B}" type="datetime1">
              <a:rPr lang="tr-TR"/>
              <a:pPr>
                <a:defRPr/>
              </a:pPr>
              <a:t>16.02.2010</a:t>
            </a:fld>
            <a:endParaRPr lang="tr-TR"/>
          </a:p>
        </p:txBody>
      </p:sp>
      <p:sp>
        <p:nvSpPr>
          <p:cNvPr id="5" name="4 Altbilgi Yer Tutucusu"/>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a:defRPr/>
            </a:pPr>
            <a:r>
              <a:rPr lang="tr-TR"/>
              <a:t>Arıtma Çamurlarının Yönetimi Sempozyumu 4-6 Kasım 2009</a:t>
            </a:r>
          </a:p>
        </p:txBody>
      </p:sp>
      <p:sp>
        <p:nvSpPr>
          <p:cNvPr id="6" name="5 Slayt Numarası Yer Tutucusu"/>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a:defRPr sz="1200">
                <a:solidFill>
                  <a:schemeClr val="tx1">
                    <a:tint val="75000"/>
                  </a:schemeClr>
                </a:solidFill>
                <a:latin typeface="Arial" pitchFamily="34" charset="0"/>
                <a:cs typeface="Arial" pitchFamily="34" charset="0"/>
              </a:defRPr>
            </a:lvl1pPr>
          </a:lstStyle>
          <a:p>
            <a:pPr>
              <a:defRPr/>
            </a:pPr>
            <a:fld id="{A75B3984-3B92-42E1-BC70-6B3D3DDA509D}"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4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3.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4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5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hyperlink" Target="mailto:merdem@cob.gov.tr"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5000" b="-5000"/>
          </a:stretch>
        </a:blipFill>
        <a:effectLst/>
      </p:bgPr>
    </p:bg>
    <p:spTree>
      <p:nvGrpSpPr>
        <p:cNvPr id="1" name=""/>
        <p:cNvGrpSpPr/>
        <p:nvPr/>
      </p:nvGrpSpPr>
      <p:grpSpPr>
        <a:xfrm>
          <a:off x="0" y="0"/>
          <a:ext cx="0" cy="0"/>
          <a:chOff x="0" y="0"/>
          <a:chExt cx="0" cy="0"/>
        </a:xfrm>
      </p:grpSpPr>
      <p:sp>
        <p:nvSpPr>
          <p:cNvPr id="32770" name="Rectangle 7"/>
          <p:cNvSpPr>
            <a:spLocks noChangeArrowheads="1"/>
          </p:cNvSpPr>
          <p:nvPr/>
        </p:nvSpPr>
        <p:spPr bwMode="auto">
          <a:xfrm>
            <a:off x="482600" y="3000375"/>
            <a:ext cx="8899525" cy="3565525"/>
          </a:xfrm>
          <a:prstGeom prst="rect">
            <a:avLst/>
          </a:prstGeom>
          <a:noFill/>
          <a:ln w="9525">
            <a:noFill/>
            <a:miter lim="800000"/>
            <a:headEnd/>
            <a:tailEnd/>
          </a:ln>
        </p:spPr>
        <p:txBody>
          <a:bodyPr lIns="182880" tIns="182880" rIns="182880" bIns="182880">
            <a:spAutoFit/>
          </a:bodyPr>
          <a:lstStyle/>
          <a:p>
            <a:pPr algn="ctr"/>
            <a:r>
              <a:rPr lang="tr-TR" sz="2800"/>
              <a:t>ARITMA ÇAMURLARININ </a:t>
            </a:r>
          </a:p>
          <a:p>
            <a:pPr algn="ctr"/>
            <a:r>
              <a:rPr lang="tr-TR" sz="2800"/>
              <a:t>YÖNETİMİ</a:t>
            </a:r>
          </a:p>
          <a:p>
            <a:pPr algn="ctr"/>
            <a:endParaRPr lang="tr-TR" sz="3000"/>
          </a:p>
          <a:p>
            <a:pPr algn="ctr"/>
            <a:r>
              <a:rPr lang="tr-TR" sz="2400"/>
              <a:t>AYHAN ŞEREF</a:t>
            </a:r>
          </a:p>
          <a:p>
            <a:pPr algn="ctr"/>
            <a:r>
              <a:rPr lang="tr-TR" sz="2000"/>
              <a:t>MADEN ATIKLARI VE TEHLİKESİZ ATIKLARIN                            YÖNETİMİ ŞUBE MÜDÜRLÜĞÜ</a:t>
            </a:r>
          </a:p>
          <a:p>
            <a:pPr algn="ctr"/>
            <a:r>
              <a:rPr lang="tr-TR" sz="2000"/>
              <a:t> ŞUBE MÜDÜRÜ</a:t>
            </a:r>
          </a:p>
          <a:p>
            <a:pPr algn="ctr"/>
            <a:endParaRPr lang="tr-TR" sz="2000"/>
          </a:p>
          <a:p>
            <a:pPr algn="ctr"/>
            <a:r>
              <a:rPr lang="tr-TR" sz="2000"/>
              <a:t>19-20 ŞUBAT ANTALYA</a:t>
            </a:r>
          </a:p>
        </p:txBody>
      </p:sp>
      <p:sp>
        <p:nvSpPr>
          <p:cNvPr id="32771" name="Rectangle 7"/>
          <p:cNvSpPr>
            <a:spLocks noChangeArrowheads="1"/>
          </p:cNvSpPr>
          <p:nvPr/>
        </p:nvSpPr>
        <p:spPr bwMode="auto">
          <a:xfrm>
            <a:off x="2024063" y="1714500"/>
            <a:ext cx="5761037" cy="1220788"/>
          </a:xfrm>
          <a:prstGeom prst="rect">
            <a:avLst/>
          </a:prstGeom>
          <a:noFill/>
          <a:ln w="9525">
            <a:noFill/>
            <a:miter lim="800000"/>
            <a:headEnd/>
            <a:tailEnd/>
          </a:ln>
        </p:spPr>
        <p:txBody>
          <a:bodyPr>
            <a:spAutoFit/>
          </a:bodyPr>
          <a:lstStyle/>
          <a:p>
            <a:pPr algn="ctr"/>
            <a:r>
              <a:rPr lang="tr-TR" sz="1800"/>
              <a:t>T.C.</a:t>
            </a:r>
          </a:p>
          <a:p>
            <a:pPr algn="ctr"/>
            <a:r>
              <a:rPr lang="tr-TR" sz="2000"/>
              <a:t>ÇEVRE VE ORMAN BAKANLIĞI</a:t>
            </a:r>
          </a:p>
          <a:p>
            <a:pPr algn="ctr"/>
            <a:r>
              <a:rPr lang="tr-TR" sz="1800"/>
              <a:t>ÇEVRE YÖNETİMİ GENEL MÜDÜRLÜĞÜ</a:t>
            </a:r>
          </a:p>
          <a:p>
            <a:pPr algn="ctr"/>
            <a:r>
              <a:rPr lang="tr-TR" sz="1800"/>
              <a:t>Atık Yönetimi Dairesi Başkanlığı</a:t>
            </a:r>
          </a:p>
        </p:txBody>
      </p:sp>
    </p:spTree>
  </p:cSld>
  <p:clrMapOvr>
    <a:masterClrMapping/>
  </p:clrMapOvr>
  <p:transition>
    <p:cover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1 Başlık"/>
          <p:cNvSpPr>
            <a:spLocks noGrp="1"/>
          </p:cNvSpPr>
          <p:nvPr>
            <p:ph type="title"/>
          </p:nvPr>
        </p:nvSpPr>
        <p:spPr>
          <a:xfrm>
            <a:off x="495300" y="274638"/>
            <a:ext cx="8915400" cy="796925"/>
          </a:xfrm>
        </p:spPr>
        <p:txBody>
          <a:bodyPr/>
          <a:lstStyle/>
          <a:p>
            <a:pPr algn="l"/>
            <a:r>
              <a:rPr lang="tr-TR" sz="3600" smtClean="0"/>
              <a:t>                     </a:t>
            </a:r>
            <a:r>
              <a:rPr lang="tr-TR" sz="3600" b="1" smtClean="0"/>
              <a:t>AB MEVZUATI</a:t>
            </a:r>
          </a:p>
        </p:txBody>
      </p:sp>
      <p:sp>
        <p:nvSpPr>
          <p:cNvPr id="45058" name="2 İçerik Yer Tutucusu"/>
          <p:cNvSpPr>
            <a:spLocks noGrp="1"/>
          </p:cNvSpPr>
          <p:nvPr>
            <p:ph idx="1"/>
          </p:nvPr>
        </p:nvSpPr>
        <p:spPr>
          <a:xfrm>
            <a:off x="523875" y="1125538"/>
            <a:ext cx="8915400" cy="5632450"/>
          </a:xfrm>
        </p:spPr>
        <p:txBody>
          <a:bodyPr/>
          <a:lstStyle/>
          <a:p>
            <a:pPr>
              <a:buFontTx/>
              <a:buNone/>
            </a:pPr>
            <a:r>
              <a:rPr lang="tr-TR" sz="2400" b="1" smtClean="0"/>
              <a:t>3)Atıkların Düzenli Depolanması Direktifi (1999/31/EC) </a:t>
            </a:r>
          </a:p>
          <a:p>
            <a:pPr>
              <a:buFontTx/>
              <a:buNone/>
            </a:pPr>
            <a:r>
              <a:rPr lang="tr-TR" sz="2400" u="sng" smtClean="0"/>
              <a:t/>
            </a:r>
            <a:br>
              <a:rPr lang="tr-TR" sz="2400" u="sng" smtClean="0"/>
            </a:br>
            <a:r>
              <a:rPr lang="tr-TR" sz="2400" smtClean="0"/>
              <a:t>Bu direktif; depolama sahalarına ilişkin tasarım, inşa, işletme ve kapatma kurallarını tanımlamaktadır. Direktif, düzenli depolama alanlarını üç kategoriye ayırmaktadır.</a:t>
            </a:r>
          </a:p>
          <a:p>
            <a:pPr>
              <a:buFontTx/>
              <a:buNone/>
            </a:pPr>
            <a:endParaRPr lang="tr-TR" sz="2400" smtClean="0"/>
          </a:p>
          <a:p>
            <a:r>
              <a:rPr lang="tr-TR" sz="2400" smtClean="0"/>
              <a:t>Tehlikeli Atıklar için Düzenli Depolama Tesisleri (I.sınıf)</a:t>
            </a:r>
          </a:p>
          <a:p>
            <a:r>
              <a:rPr lang="tr-TR" sz="2400" smtClean="0"/>
              <a:t>Tehlikeli olmayan Atıklar için Düzenli Depolama Tesisleri (II.sınıf)</a:t>
            </a:r>
          </a:p>
          <a:p>
            <a:r>
              <a:rPr lang="tr-TR" sz="2400" smtClean="0"/>
              <a:t> İnert atıklar için Düzenli Depolama Tesisleri (III.sınıf)</a:t>
            </a:r>
          </a:p>
          <a:p>
            <a:pPr>
              <a:buFontTx/>
              <a:buNone/>
            </a:pPr>
            <a:r>
              <a:rPr lang="tr-TR" sz="2400" smtClean="0"/>
              <a:t>	</a:t>
            </a:r>
          </a:p>
          <a:p>
            <a:pPr>
              <a:buFontTx/>
              <a:buNone/>
            </a:pPr>
            <a:r>
              <a:rPr lang="tr-TR" sz="2400" smtClean="0"/>
              <a:t>	Atık su arıtma çamuru da özelliğine göre, bu 3 sınıftan birinde depolanabilir. </a:t>
            </a:r>
          </a:p>
          <a:p>
            <a:pPr>
              <a:buFontTx/>
              <a:buNone/>
            </a:pPr>
            <a:endParaRPr lang="tr-TR" sz="2400" smtClean="0"/>
          </a:p>
        </p:txBody>
      </p:sp>
      <p:sp>
        <p:nvSpPr>
          <p:cNvPr id="4" name="3 Slayt Numarası Yer Tutucusu"/>
          <p:cNvSpPr>
            <a:spLocks noGrp="1"/>
          </p:cNvSpPr>
          <p:nvPr>
            <p:ph type="sldNum" sz="quarter" idx="12"/>
          </p:nvPr>
        </p:nvSpPr>
        <p:spPr/>
        <p:txBody>
          <a:bodyPr/>
          <a:lstStyle/>
          <a:p>
            <a:pPr>
              <a:defRPr/>
            </a:pPr>
            <a:fld id="{9BF315C2-C767-4E2E-A744-16BFBF45E947}" type="slidenum">
              <a:rPr lang="tr-TR" smtClean="0"/>
              <a:pPr>
                <a:defRPr/>
              </a:pPr>
              <a:t>10</a:t>
            </a:fld>
            <a:endParaRPr lang="tr-T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1 Başlık"/>
          <p:cNvSpPr>
            <a:spLocks noGrp="1"/>
          </p:cNvSpPr>
          <p:nvPr>
            <p:ph type="title"/>
          </p:nvPr>
        </p:nvSpPr>
        <p:spPr>
          <a:xfrm>
            <a:off x="495300" y="274638"/>
            <a:ext cx="8915400" cy="796925"/>
          </a:xfrm>
        </p:spPr>
        <p:txBody>
          <a:bodyPr/>
          <a:lstStyle/>
          <a:p>
            <a:pPr algn="l"/>
            <a:r>
              <a:rPr lang="tr-TR" sz="3200" b="1" smtClean="0"/>
              <a:t>                        </a:t>
            </a:r>
            <a:r>
              <a:rPr lang="tr-TR" sz="3600" b="1" smtClean="0"/>
              <a:t>AB MEVZUATI</a:t>
            </a:r>
          </a:p>
        </p:txBody>
      </p:sp>
      <p:sp>
        <p:nvSpPr>
          <p:cNvPr id="46082" name="2 İçerik Yer Tutucusu"/>
          <p:cNvSpPr>
            <a:spLocks noGrp="1"/>
          </p:cNvSpPr>
          <p:nvPr>
            <p:ph idx="1"/>
          </p:nvPr>
        </p:nvSpPr>
        <p:spPr/>
        <p:txBody>
          <a:bodyPr/>
          <a:lstStyle/>
          <a:p>
            <a:pPr>
              <a:buFontTx/>
              <a:buNone/>
            </a:pPr>
            <a:r>
              <a:rPr lang="tr-TR" b="1" smtClean="0"/>
              <a:t>4)Atığın Yakılması Direktifi (2000/76EC) </a:t>
            </a:r>
            <a:r>
              <a:rPr lang="tr-TR" i="1" u="sng" smtClean="0"/>
              <a:t/>
            </a:r>
            <a:br>
              <a:rPr lang="tr-TR" i="1" u="sng" smtClean="0"/>
            </a:br>
            <a:endParaRPr lang="tr-TR" i="1" u="sng" smtClean="0"/>
          </a:p>
          <a:p>
            <a:pPr>
              <a:buFontTx/>
              <a:buNone/>
            </a:pPr>
            <a:r>
              <a:rPr lang="tr-TR" smtClean="0"/>
              <a:t>	</a:t>
            </a:r>
            <a:r>
              <a:rPr lang="tr-TR" sz="2800" smtClean="0"/>
              <a:t>Bu direktif; tüm atık yakma tesislerinde bulunması gereken özellikleri ve bu tesislerin emisyon standartları ile ilgili hususları içermektedir.</a:t>
            </a:r>
            <a:endParaRPr lang="tr-TR" sz="2800" i="1" u="sng" smtClean="0"/>
          </a:p>
          <a:p>
            <a:pPr>
              <a:buFontTx/>
              <a:buNone/>
            </a:pPr>
            <a:r>
              <a:rPr lang="tr-TR" smtClean="0"/>
              <a:t> </a:t>
            </a:r>
          </a:p>
          <a:p>
            <a:pPr>
              <a:buFontTx/>
              <a:buNone/>
            </a:pPr>
            <a:endParaRPr lang="tr-TR" smtClean="0"/>
          </a:p>
        </p:txBody>
      </p:sp>
      <p:sp>
        <p:nvSpPr>
          <p:cNvPr id="4" name="3 Slayt Numarası Yer Tutucusu"/>
          <p:cNvSpPr>
            <a:spLocks noGrp="1"/>
          </p:cNvSpPr>
          <p:nvPr>
            <p:ph type="sldNum" sz="quarter" idx="12"/>
          </p:nvPr>
        </p:nvSpPr>
        <p:spPr/>
        <p:txBody>
          <a:bodyPr/>
          <a:lstStyle/>
          <a:p>
            <a:pPr>
              <a:defRPr/>
            </a:pPr>
            <a:fld id="{B6B89637-A356-4329-B11D-60F6D7A7B92C}" type="slidenum">
              <a:rPr lang="tr-TR" smtClean="0"/>
              <a:pPr>
                <a:defRPr/>
              </a:pPr>
              <a:t>11</a:t>
            </a:fld>
            <a:endParaRPr lang="tr-T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1 Başlık"/>
          <p:cNvSpPr>
            <a:spLocks noGrp="1"/>
          </p:cNvSpPr>
          <p:nvPr>
            <p:ph type="title"/>
          </p:nvPr>
        </p:nvSpPr>
        <p:spPr>
          <a:xfrm>
            <a:off x="495300" y="274638"/>
            <a:ext cx="8915400" cy="922337"/>
          </a:xfrm>
        </p:spPr>
        <p:txBody>
          <a:bodyPr/>
          <a:lstStyle/>
          <a:p>
            <a:r>
              <a:rPr lang="tr-TR" sz="3600" b="1" smtClean="0"/>
              <a:t>AB MEVZUATI ÖRNEKLERİ</a:t>
            </a:r>
          </a:p>
        </p:txBody>
      </p:sp>
      <p:sp>
        <p:nvSpPr>
          <p:cNvPr id="47106" name="2 İçerik Yer Tutucusu"/>
          <p:cNvSpPr>
            <a:spLocks noGrp="1"/>
          </p:cNvSpPr>
          <p:nvPr>
            <p:ph idx="1"/>
          </p:nvPr>
        </p:nvSpPr>
        <p:spPr>
          <a:xfrm>
            <a:off x="166688" y="1643063"/>
            <a:ext cx="8915400" cy="4525962"/>
          </a:xfrm>
        </p:spPr>
        <p:txBody>
          <a:bodyPr/>
          <a:lstStyle/>
          <a:p>
            <a:r>
              <a:rPr lang="tr-TR" sz="2800" smtClean="0"/>
              <a:t>Dünyadaki pek çok ülke çamur arıtım ve bertaraf sistematiklerini belirlemişlerdir.  Örneğin, </a:t>
            </a:r>
            <a:r>
              <a:rPr lang="tr-TR" sz="2800" b="1" smtClean="0"/>
              <a:t>İrlanda</a:t>
            </a:r>
            <a:r>
              <a:rPr lang="tr-TR" sz="2800" smtClean="0"/>
              <a:t>’da çamur yönetim politikalarının geliştirilmesi için öncelikle detaylı bir strateji çalışması gerçekleştirilmiştir.  </a:t>
            </a:r>
          </a:p>
          <a:p>
            <a:r>
              <a:rPr lang="tr-TR" sz="2800" smtClean="0"/>
              <a:t> Bu çalışmada tüm evsel atıksu çamur kaynakları belirlenmiş, yakın gelecekte öngörülen kaynaklar saptanmış, mevcut ve gelecek için öngörülen çamur miktarları ortaya çıkarılmıştır.</a:t>
            </a:r>
          </a:p>
        </p:txBody>
      </p:sp>
      <p:sp>
        <p:nvSpPr>
          <p:cNvPr id="4" name="3 Slayt Numarası Yer Tutucusu"/>
          <p:cNvSpPr>
            <a:spLocks noGrp="1"/>
          </p:cNvSpPr>
          <p:nvPr>
            <p:ph type="sldNum" sz="quarter" idx="12"/>
          </p:nvPr>
        </p:nvSpPr>
        <p:spPr/>
        <p:txBody>
          <a:bodyPr/>
          <a:lstStyle/>
          <a:p>
            <a:pPr>
              <a:defRPr/>
            </a:pPr>
            <a:fld id="{910A6A00-28DF-4056-BA4F-40300A584EAB}" type="slidenum">
              <a:rPr lang="tr-TR" smtClean="0"/>
              <a:pPr>
                <a:defRPr/>
              </a:pPr>
              <a:t>12</a:t>
            </a:fld>
            <a:endParaRPr lang="tr-T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1 Başlık"/>
          <p:cNvSpPr>
            <a:spLocks noGrp="1"/>
          </p:cNvSpPr>
          <p:nvPr>
            <p:ph type="title"/>
          </p:nvPr>
        </p:nvSpPr>
        <p:spPr>
          <a:xfrm>
            <a:off x="495300" y="274638"/>
            <a:ext cx="8915400" cy="922337"/>
          </a:xfrm>
        </p:spPr>
        <p:txBody>
          <a:bodyPr/>
          <a:lstStyle/>
          <a:p>
            <a:r>
              <a:rPr lang="tr-TR" sz="3600" b="1" smtClean="0"/>
              <a:t>AB MEVZUATI ÖRNEKLERİ</a:t>
            </a:r>
          </a:p>
        </p:txBody>
      </p:sp>
      <p:sp>
        <p:nvSpPr>
          <p:cNvPr id="48130" name="2 İçerik Yer Tutucusu"/>
          <p:cNvSpPr>
            <a:spLocks noGrp="1"/>
          </p:cNvSpPr>
          <p:nvPr>
            <p:ph idx="1"/>
          </p:nvPr>
        </p:nvSpPr>
        <p:spPr>
          <a:xfrm>
            <a:off x="495300" y="1285875"/>
            <a:ext cx="8915400" cy="5357813"/>
          </a:xfrm>
        </p:spPr>
        <p:txBody>
          <a:bodyPr/>
          <a:lstStyle/>
          <a:p>
            <a:pPr>
              <a:buFontTx/>
              <a:buNone/>
            </a:pPr>
            <a:endParaRPr lang="tr-TR" sz="2800" smtClean="0"/>
          </a:p>
          <a:p>
            <a:r>
              <a:rPr lang="tr-TR" sz="2400" smtClean="0"/>
              <a:t>Çamur arıtımı bölgeleri oluşturulmuş ve her bölge için maliyet, lojistik ve bölgeye özel koşullar değerlendirilerek, çamur arıtım ve bertaraf yöntemleri önerilmiştir. </a:t>
            </a:r>
          </a:p>
          <a:p>
            <a:endParaRPr lang="tr-TR" sz="2400" smtClean="0"/>
          </a:p>
          <a:p>
            <a:r>
              <a:rPr lang="tr-TR" sz="2400" smtClean="0"/>
              <a:t>Takip eden çalışmalarda da çamurların detaylı karakterizasyonu yapılmış, global eğilimler de izlenerek standartlar ve rehber limitler oluşturulmuştur.  </a:t>
            </a:r>
          </a:p>
          <a:p>
            <a:endParaRPr lang="tr-TR" sz="2400" smtClean="0"/>
          </a:p>
          <a:p>
            <a:r>
              <a:rPr lang="tr-TR" sz="2400" smtClean="0"/>
              <a:t>Üreticiler ve kullanıcılar için ayrı ayrı rehber dokümanlar oluşturulmuş, “iyi uygulama kodları” geliştirilmiştir.</a:t>
            </a:r>
          </a:p>
        </p:txBody>
      </p:sp>
      <p:sp>
        <p:nvSpPr>
          <p:cNvPr id="4" name="3 Slayt Numarası Yer Tutucusu"/>
          <p:cNvSpPr>
            <a:spLocks noGrp="1"/>
          </p:cNvSpPr>
          <p:nvPr>
            <p:ph type="sldNum" sz="quarter" idx="12"/>
          </p:nvPr>
        </p:nvSpPr>
        <p:spPr/>
        <p:txBody>
          <a:bodyPr/>
          <a:lstStyle/>
          <a:p>
            <a:pPr>
              <a:defRPr/>
            </a:pPr>
            <a:fld id="{AE05CC29-903B-4859-9DA0-889F1F4626B5}" type="slidenum">
              <a:rPr lang="tr-TR" smtClean="0"/>
              <a:pPr>
                <a:defRPr/>
              </a:pPr>
              <a:t>13</a:t>
            </a:fld>
            <a:endParaRPr lang="tr-T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1 Başlık"/>
          <p:cNvSpPr>
            <a:spLocks noGrp="1"/>
          </p:cNvSpPr>
          <p:nvPr>
            <p:ph type="title"/>
          </p:nvPr>
        </p:nvSpPr>
        <p:spPr>
          <a:xfrm>
            <a:off x="495300" y="274638"/>
            <a:ext cx="8915400" cy="850900"/>
          </a:xfrm>
        </p:spPr>
        <p:txBody>
          <a:bodyPr/>
          <a:lstStyle/>
          <a:p>
            <a:r>
              <a:rPr lang="tr-TR" sz="3600" b="1" smtClean="0"/>
              <a:t>AB MEVZUATI ÖRNEKLERİ</a:t>
            </a:r>
          </a:p>
        </p:txBody>
      </p:sp>
      <p:sp>
        <p:nvSpPr>
          <p:cNvPr id="49154" name="2 İçerik Yer Tutucusu"/>
          <p:cNvSpPr>
            <a:spLocks noGrp="1"/>
          </p:cNvSpPr>
          <p:nvPr>
            <p:ph idx="1"/>
          </p:nvPr>
        </p:nvSpPr>
        <p:spPr/>
        <p:txBody>
          <a:bodyPr/>
          <a:lstStyle/>
          <a:p>
            <a:r>
              <a:rPr lang="tr-TR" sz="2400" b="1" smtClean="0"/>
              <a:t>Yunanistan</a:t>
            </a:r>
            <a:r>
              <a:rPr lang="tr-TR" sz="2400" smtClean="0"/>
              <a:t>’da en uygun nihai bertaraf yönteminin belirlenmesine yönelik nüfusun %65’ ine hizmet etmekte olan 18 büyük şehirde (eşdeğer nüfus 5.300.000) anketler geliştirilmiştir.</a:t>
            </a:r>
          </a:p>
          <a:p>
            <a:endParaRPr lang="tr-TR" sz="2400" smtClean="0"/>
          </a:p>
          <a:p>
            <a:r>
              <a:rPr lang="tr-TR" sz="2400" smtClean="0"/>
              <a:t>Bu anketlerin uygulanması ile arıtma tesisi işletmecilerinden tesis işletme bilgileri toplanmıştır.</a:t>
            </a:r>
            <a:br>
              <a:rPr lang="tr-TR" sz="2400" smtClean="0"/>
            </a:br>
            <a:r>
              <a:rPr lang="tr-TR" sz="2400" smtClean="0"/>
              <a:t>   </a:t>
            </a:r>
          </a:p>
          <a:p>
            <a:r>
              <a:rPr lang="tr-TR" sz="2400" smtClean="0"/>
              <a:t>Ayrıca çamur karakteristiği de laboratuvarda yapılan analizlerle belirlenmiştir.  </a:t>
            </a:r>
          </a:p>
          <a:p>
            <a:pPr>
              <a:buFontTx/>
              <a:buNone/>
            </a:pPr>
            <a:r>
              <a:rPr lang="tr-TR" sz="2800" smtClean="0"/>
              <a:t> </a:t>
            </a:r>
          </a:p>
          <a:p>
            <a:endParaRPr lang="tr-TR" smtClean="0"/>
          </a:p>
        </p:txBody>
      </p:sp>
      <p:sp>
        <p:nvSpPr>
          <p:cNvPr id="4" name="3 Slayt Numarası Yer Tutucusu"/>
          <p:cNvSpPr>
            <a:spLocks noGrp="1"/>
          </p:cNvSpPr>
          <p:nvPr>
            <p:ph type="sldNum" sz="quarter" idx="12"/>
          </p:nvPr>
        </p:nvSpPr>
        <p:spPr/>
        <p:txBody>
          <a:bodyPr/>
          <a:lstStyle/>
          <a:p>
            <a:pPr>
              <a:defRPr/>
            </a:pPr>
            <a:fld id="{2DF6BAA0-8ACC-476F-8D06-87ADE5779A00}" type="slidenum">
              <a:rPr lang="tr-TR" smtClean="0"/>
              <a:pPr>
                <a:defRPr/>
              </a:pPr>
              <a:t>14</a:t>
            </a:fld>
            <a:endParaRPr lang="tr-T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1 Başlık"/>
          <p:cNvSpPr>
            <a:spLocks noGrp="1"/>
          </p:cNvSpPr>
          <p:nvPr>
            <p:ph type="title"/>
          </p:nvPr>
        </p:nvSpPr>
        <p:spPr>
          <a:xfrm>
            <a:off x="273050" y="188913"/>
            <a:ext cx="8915400" cy="863600"/>
          </a:xfrm>
        </p:spPr>
        <p:txBody>
          <a:bodyPr/>
          <a:lstStyle/>
          <a:p>
            <a:r>
              <a:rPr lang="tr-TR" sz="3600" b="1" smtClean="0"/>
              <a:t>AB MEVZUATI ÖRNEKLERİ</a:t>
            </a:r>
          </a:p>
        </p:txBody>
      </p:sp>
      <p:sp>
        <p:nvSpPr>
          <p:cNvPr id="50178" name="2 İçerik Yer Tutucusu"/>
          <p:cNvSpPr>
            <a:spLocks noGrp="1"/>
          </p:cNvSpPr>
          <p:nvPr>
            <p:ph idx="1"/>
          </p:nvPr>
        </p:nvSpPr>
        <p:spPr/>
        <p:txBody>
          <a:bodyPr/>
          <a:lstStyle/>
          <a:p>
            <a:r>
              <a:rPr lang="tr-TR" sz="2400" smtClean="0"/>
              <a:t>Parametreler; 86/278 Direktif çerçevesinde tarımda kullanım için ağır metaller, toplam katı madde, organik katı madde, toplam azot, fosfor, fekal koliform açısından 1 yıl boyunca analiz edilmiştir.</a:t>
            </a:r>
          </a:p>
          <a:p>
            <a:r>
              <a:rPr lang="tr-TR" sz="2400" smtClean="0"/>
              <a:t>Bu analizler sonunda Yunanistan’da üretilen arıtma çamurlarının tarımsal kullanıma uygun olduğu, yüksek gübre değerinde çamurlar üretildiği (%5–12 azot, %1–9 fosfor olacak şekilde) belirlenmiştir.</a:t>
            </a:r>
          </a:p>
          <a:p>
            <a:r>
              <a:rPr lang="tr-TR" sz="2400" smtClean="0"/>
              <a:t>Atina ve benzeri megapoller için gerek çamur kalitesinin düşüklüğü, gerekse tarımsal alanlara uzaklık nedeniyle çamurun önce kurutulup daha sonra da çimento fabrikalarında yakıt desteği olarak kullanılması önerilmiştir.</a:t>
            </a:r>
          </a:p>
        </p:txBody>
      </p:sp>
      <p:sp>
        <p:nvSpPr>
          <p:cNvPr id="4" name="3 Slayt Numarası Yer Tutucusu"/>
          <p:cNvSpPr>
            <a:spLocks noGrp="1"/>
          </p:cNvSpPr>
          <p:nvPr>
            <p:ph type="sldNum" sz="quarter" idx="12"/>
          </p:nvPr>
        </p:nvSpPr>
        <p:spPr/>
        <p:txBody>
          <a:bodyPr/>
          <a:lstStyle/>
          <a:p>
            <a:pPr>
              <a:defRPr/>
            </a:pPr>
            <a:fld id="{769451EF-F6B6-483B-8884-FE7D08B5E6D0}" type="slidenum">
              <a:rPr lang="tr-TR" smtClean="0"/>
              <a:pPr>
                <a:defRPr/>
              </a:pPr>
              <a:t>15</a:t>
            </a:fld>
            <a:endParaRPr lang="tr-T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1 Başlık"/>
          <p:cNvSpPr>
            <a:spLocks noGrp="1"/>
          </p:cNvSpPr>
          <p:nvPr>
            <p:ph type="title"/>
          </p:nvPr>
        </p:nvSpPr>
        <p:spPr>
          <a:xfrm>
            <a:off x="560388" y="260350"/>
            <a:ext cx="8915400" cy="777875"/>
          </a:xfrm>
        </p:spPr>
        <p:txBody>
          <a:bodyPr/>
          <a:lstStyle/>
          <a:p>
            <a:r>
              <a:rPr lang="tr-TR" sz="3600" b="1" smtClean="0"/>
              <a:t>ÜLKEMİZ MEVZUATI</a:t>
            </a:r>
          </a:p>
        </p:txBody>
      </p:sp>
      <p:sp>
        <p:nvSpPr>
          <p:cNvPr id="51202" name="2 İçerik Yer Tutucusu"/>
          <p:cNvSpPr>
            <a:spLocks noGrp="1"/>
          </p:cNvSpPr>
          <p:nvPr>
            <p:ph idx="1"/>
          </p:nvPr>
        </p:nvSpPr>
        <p:spPr>
          <a:xfrm>
            <a:off x="452438" y="1357313"/>
            <a:ext cx="8915400" cy="4883150"/>
          </a:xfrm>
        </p:spPr>
        <p:txBody>
          <a:bodyPr/>
          <a:lstStyle/>
          <a:p>
            <a:pPr>
              <a:buFontTx/>
              <a:buNone/>
            </a:pPr>
            <a:r>
              <a:rPr lang="tr-TR" sz="2400" smtClean="0"/>
              <a:t>1)2872 sayılı Çevre Kanunu, </a:t>
            </a:r>
          </a:p>
          <a:p>
            <a:pPr>
              <a:buFontTx/>
              <a:buNone/>
            </a:pPr>
            <a:r>
              <a:rPr lang="tr-TR" sz="2400" smtClean="0"/>
              <a:t>2)5393 sayılı Belediye Kanunu,</a:t>
            </a:r>
          </a:p>
          <a:p>
            <a:pPr>
              <a:buFontTx/>
              <a:buNone/>
            </a:pPr>
            <a:r>
              <a:rPr lang="tr-TR" sz="2400" smtClean="0"/>
              <a:t>3)Su Kirliliği Kontrolü Yönetmeliği,</a:t>
            </a:r>
          </a:p>
          <a:p>
            <a:pPr>
              <a:buFontTx/>
              <a:buNone/>
            </a:pPr>
            <a:r>
              <a:rPr lang="tr-TR" sz="2400" smtClean="0"/>
              <a:t>4)Kentsel Atıksu Arıtımı Yönetmeliği,</a:t>
            </a:r>
          </a:p>
          <a:p>
            <a:pPr>
              <a:buFontTx/>
              <a:buNone/>
            </a:pPr>
            <a:r>
              <a:rPr lang="tr-TR" sz="2400" smtClean="0"/>
              <a:t>5)Atık Yönetimi Genel Esaslarına İlişkin Yönetmelik,</a:t>
            </a:r>
          </a:p>
          <a:p>
            <a:pPr>
              <a:buFontTx/>
              <a:buNone/>
            </a:pPr>
            <a:r>
              <a:rPr lang="tr-TR" sz="2400" smtClean="0"/>
              <a:t>6)Katı Atıkların Kontrolü Yönetmeliği,</a:t>
            </a:r>
          </a:p>
          <a:p>
            <a:pPr>
              <a:buFontTx/>
              <a:buNone/>
            </a:pPr>
            <a:r>
              <a:rPr lang="tr-TR" sz="2400" smtClean="0"/>
              <a:t>7)Toprak Kirliliği Kontrolü Yönetmeliği,</a:t>
            </a:r>
          </a:p>
          <a:p>
            <a:pPr>
              <a:buFontTx/>
              <a:buNone/>
            </a:pPr>
            <a:r>
              <a:rPr lang="tr-TR" sz="2400" smtClean="0"/>
              <a:t>8)Tehlikeli Atıkların Kontrolü Yönetmeliği,</a:t>
            </a:r>
          </a:p>
          <a:p>
            <a:pPr>
              <a:buFontTx/>
              <a:buNone/>
            </a:pPr>
            <a:r>
              <a:rPr lang="tr-TR" sz="2400" smtClean="0"/>
              <a:t>9)Atıkların Ek Yakıt Olarak Kullanılmasında Uyulacak Genel Kurallar Hakkında Tebliğ, </a:t>
            </a:r>
          </a:p>
          <a:p>
            <a:pPr>
              <a:buFontTx/>
              <a:buNone/>
            </a:pPr>
            <a:endParaRPr lang="tr-TR" sz="2400" smtClean="0"/>
          </a:p>
        </p:txBody>
      </p:sp>
      <p:sp>
        <p:nvSpPr>
          <p:cNvPr id="4" name="3 Slayt Numarası Yer Tutucusu"/>
          <p:cNvSpPr>
            <a:spLocks noGrp="1"/>
          </p:cNvSpPr>
          <p:nvPr>
            <p:ph type="sldNum" sz="quarter" idx="12"/>
          </p:nvPr>
        </p:nvSpPr>
        <p:spPr/>
        <p:txBody>
          <a:bodyPr/>
          <a:lstStyle/>
          <a:p>
            <a:pPr>
              <a:defRPr/>
            </a:pPr>
            <a:fld id="{EC9D6F10-EB96-4EA2-9AE4-6ADE8E88FA31}" type="slidenum">
              <a:rPr lang="tr-TR" smtClean="0"/>
              <a:pPr>
                <a:defRPr/>
              </a:pPr>
              <a:t>16</a:t>
            </a:fld>
            <a:endParaRPr lang="tr-T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p:txBody>
          <a:bodyPr/>
          <a:lstStyle/>
          <a:p>
            <a:pPr>
              <a:defRPr/>
            </a:pPr>
            <a:fld id="{8A6A9116-52EE-4FA8-AE1F-819AB8E3F5D6}" type="slidenum">
              <a:rPr lang="tr-TR"/>
              <a:pPr>
                <a:defRPr/>
              </a:pPr>
              <a:t>17</a:t>
            </a:fld>
            <a:endParaRPr lang="tr-TR"/>
          </a:p>
        </p:txBody>
      </p:sp>
      <p:sp>
        <p:nvSpPr>
          <p:cNvPr id="52226" name="5 Slayt Numarası Yer Tutucusu"/>
          <p:cNvSpPr txBox="1">
            <a:spLocks noGrp="1"/>
          </p:cNvSpPr>
          <p:nvPr/>
        </p:nvSpPr>
        <p:spPr bwMode="auto">
          <a:xfrm>
            <a:off x="7099300" y="6245225"/>
            <a:ext cx="2311400" cy="476250"/>
          </a:xfrm>
          <a:prstGeom prst="rect">
            <a:avLst/>
          </a:prstGeom>
          <a:noFill/>
          <a:ln w="9525">
            <a:noFill/>
            <a:miter lim="800000"/>
            <a:headEnd/>
            <a:tailEnd/>
          </a:ln>
        </p:spPr>
        <p:txBody>
          <a:bodyPr/>
          <a:lstStyle/>
          <a:p>
            <a:pPr algn="r"/>
            <a:fld id="{45CCE490-031F-4329-B780-1781683C2D9C}" type="slidenum">
              <a:rPr lang="tr-TR" sz="1400"/>
              <a:pPr algn="r"/>
              <a:t>17</a:t>
            </a:fld>
            <a:endParaRPr lang="tr-TR" sz="1400"/>
          </a:p>
        </p:txBody>
      </p:sp>
      <p:sp>
        <p:nvSpPr>
          <p:cNvPr id="52227" name="Rectangle 2"/>
          <p:cNvSpPr>
            <a:spLocks noGrp="1" noChangeArrowheads="1"/>
          </p:cNvSpPr>
          <p:nvPr>
            <p:ph type="title" idx="4294967295"/>
          </p:nvPr>
        </p:nvSpPr>
        <p:spPr>
          <a:xfrm>
            <a:off x="1395413" y="274638"/>
            <a:ext cx="8015287" cy="654050"/>
          </a:xfrm>
        </p:spPr>
        <p:txBody>
          <a:bodyPr/>
          <a:lstStyle/>
          <a:p>
            <a:pPr algn="l"/>
            <a:r>
              <a:rPr lang="tr-TR" sz="2400" b="1" smtClean="0"/>
              <a:t>                   </a:t>
            </a:r>
            <a:r>
              <a:rPr lang="tr-TR" sz="3200" b="1" smtClean="0"/>
              <a:t>ATIK YÖNETİM POLİTİKASI</a:t>
            </a:r>
          </a:p>
        </p:txBody>
      </p:sp>
      <p:sp>
        <p:nvSpPr>
          <p:cNvPr id="52228" name="Rectangle 3"/>
          <p:cNvSpPr>
            <a:spLocks noGrp="1" noChangeArrowheads="1"/>
          </p:cNvSpPr>
          <p:nvPr>
            <p:ph type="body" idx="4294967295"/>
          </p:nvPr>
        </p:nvSpPr>
        <p:spPr>
          <a:xfrm>
            <a:off x="466725" y="1214438"/>
            <a:ext cx="8915400" cy="4497387"/>
          </a:xfrm>
        </p:spPr>
        <p:txBody>
          <a:bodyPr/>
          <a:lstStyle/>
          <a:p>
            <a:pPr>
              <a:buFontTx/>
              <a:buNone/>
            </a:pPr>
            <a:endParaRPr lang="tr-TR" sz="2000" smtClean="0"/>
          </a:p>
          <a:p>
            <a:pPr>
              <a:buFontTx/>
              <a:buNone/>
            </a:pPr>
            <a:endParaRPr lang="tr-TR" sz="2000" smtClean="0"/>
          </a:p>
          <a:p>
            <a:pPr>
              <a:buFontTx/>
              <a:buNone/>
            </a:pPr>
            <a:endParaRPr lang="tr-TR" sz="2000" smtClean="0"/>
          </a:p>
          <a:p>
            <a:pPr>
              <a:buFontTx/>
              <a:buNone/>
            </a:pPr>
            <a:endParaRPr lang="tr-TR" sz="2000" smtClean="0"/>
          </a:p>
          <a:p>
            <a:pPr>
              <a:buFontTx/>
              <a:buNone/>
            </a:pPr>
            <a:endParaRPr lang="tr-TR" sz="2000" smtClean="0"/>
          </a:p>
        </p:txBody>
      </p:sp>
      <p:pic>
        <p:nvPicPr>
          <p:cNvPr id="52229" name="Picture 2" descr="C:\Documents and Settings\oakinc\Desktop\Untitled-2.png"/>
          <p:cNvPicPr>
            <a:picLocks noChangeAspect="1" noChangeArrowheads="1"/>
          </p:cNvPicPr>
          <p:nvPr/>
        </p:nvPicPr>
        <p:blipFill>
          <a:blip r:embed="rId3"/>
          <a:srcRect/>
          <a:stretch>
            <a:fillRect/>
          </a:stretch>
        </p:blipFill>
        <p:spPr bwMode="auto">
          <a:xfrm>
            <a:off x="1316038" y="1643063"/>
            <a:ext cx="7667625" cy="43084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1 Başlık"/>
          <p:cNvSpPr>
            <a:spLocks noGrp="1"/>
          </p:cNvSpPr>
          <p:nvPr>
            <p:ph type="title"/>
          </p:nvPr>
        </p:nvSpPr>
        <p:spPr>
          <a:xfrm>
            <a:off x="495300" y="274638"/>
            <a:ext cx="8915400" cy="777875"/>
          </a:xfrm>
        </p:spPr>
        <p:txBody>
          <a:bodyPr/>
          <a:lstStyle/>
          <a:p>
            <a:r>
              <a:rPr lang="tr-TR" sz="3600" b="1" smtClean="0"/>
              <a:t>TASLAK YÖNETMELİK</a:t>
            </a:r>
          </a:p>
        </p:txBody>
      </p:sp>
      <p:sp>
        <p:nvSpPr>
          <p:cNvPr id="118786" name="2 İçerik Yer Tutucusu"/>
          <p:cNvSpPr>
            <a:spLocks noGrp="1"/>
          </p:cNvSpPr>
          <p:nvPr>
            <p:ph idx="1"/>
          </p:nvPr>
        </p:nvSpPr>
        <p:spPr>
          <a:xfrm>
            <a:off x="523875" y="1643063"/>
            <a:ext cx="8915400" cy="4525962"/>
          </a:xfrm>
        </p:spPr>
        <p:txBody>
          <a:bodyPr/>
          <a:lstStyle/>
          <a:p>
            <a:pPr algn="just">
              <a:buFontTx/>
              <a:buNone/>
            </a:pPr>
            <a:r>
              <a:rPr lang="tr-TR" sz="2400" smtClean="0"/>
              <a:t>Söz konusu yürürlükte olan mevzuata ilaveten                        </a:t>
            </a:r>
          </a:p>
          <a:p>
            <a:pPr algn="just">
              <a:buFontTx/>
              <a:buNone/>
            </a:pPr>
            <a:r>
              <a:rPr lang="tr-TR" sz="2400" smtClean="0"/>
              <a:t>halen Bakanlığımız web sayfasında taslak olarak yer alan;</a:t>
            </a:r>
          </a:p>
          <a:p>
            <a:pPr>
              <a:buFontTx/>
              <a:buNone/>
            </a:pPr>
            <a:r>
              <a:rPr lang="tr-TR" sz="2400" smtClean="0"/>
              <a:t> </a:t>
            </a:r>
          </a:p>
          <a:p>
            <a:pPr>
              <a:buFontTx/>
              <a:buNone/>
            </a:pPr>
            <a:r>
              <a:rPr lang="tr-TR" sz="2400" smtClean="0"/>
              <a:t>1)Düzenli Depolama Yönetmeliği,</a:t>
            </a:r>
          </a:p>
          <a:p>
            <a:pPr>
              <a:buFontTx/>
              <a:buNone/>
            </a:pPr>
            <a:r>
              <a:rPr lang="tr-TR" sz="2400" smtClean="0"/>
              <a:t>2)Yakma Yönetmeliği,</a:t>
            </a:r>
          </a:p>
          <a:p>
            <a:pPr>
              <a:buFontTx/>
              <a:buNone/>
            </a:pPr>
            <a:r>
              <a:rPr lang="tr-TR" sz="2400" smtClean="0"/>
              <a:t>3)Tehlikesiz ve İnert Atıkların Geri Kazanımı Tebliği,</a:t>
            </a:r>
          </a:p>
          <a:p>
            <a:pPr>
              <a:buFontTx/>
              <a:buNone/>
            </a:pPr>
            <a:endParaRPr lang="tr-TR" sz="2400" b="1" smtClean="0"/>
          </a:p>
          <a:p>
            <a:pPr>
              <a:buFontTx/>
              <a:buNone/>
            </a:pPr>
            <a:r>
              <a:rPr lang="tr-TR" sz="2400" smtClean="0"/>
              <a:t>eklenebilir.</a:t>
            </a:r>
          </a:p>
          <a:p>
            <a:endParaRPr lang="tr-TR" sz="2400" smtClean="0"/>
          </a:p>
        </p:txBody>
      </p:sp>
      <p:sp>
        <p:nvSpPr>
          <p:cNvPr id="4" name="3 Slayt Numarası Yer Tutucusu"/>
          <p:cNvSpPr>
            <a:spLocks noGrp="1"/>
          </p:cNvSpPr>
          <p:nvPr>
            <p:ph type="sldNum" sz="quarter" idx="12"/>
          </p:nvPr>
        </p:nvSpPr>
        <p:spPr/>
        <p:txBody>
          <a:bodyPr/>
          <a:lstStyle/>
          <a:p>
            <a:pPr>
              <a:defRPr/>
            </a:pPr>
            <a:fld id="{8B62816C-5D6F-4322-ADF2-880A08167C34}" type="slidenum">
              <a:rPr lang="tr-TR" smtClean="0"/>
              <a:pPr>
                <a:defRPr/>
              </a:pPr>
              <a:t>18</a:t>
            </a:fld>
            <a:endParaRPr lang="tr-T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1 Başlık"/>
          <p:cNvSpPr>
            <a:spLocks noGrp="1"/>
          </p:cNvSpPr>
          <p:nvPr>
            <p:ph type="title"/>
          </p:nvPr>
        </p:nvSpPr>
        <p:spPr>
          <a:xfrm>
            <a:off x="495300" y="274638"/>
            <a:ext cx="8915400" cy="777875"/>
          </a:xfrm>
        </p:spPr>
        <p:txBody>
          <a:bodyPr/>
          <a:lstStyle/>
          <a:p>
            <a:r>
              <a:rPr lang="tr-TR" sz="3600" b="1" smtClean="0"/>
              <a:t>KANUN</a:t>
            </a:r>
          </a:p>
        </p:txBody>
      </p:sp>
      <p:sp>
        <p:nvSpPr>
          <p:cNvPr id="115714" name="2 İçerik Yer Tutucusu"/>
          <p:cNvSpPr>
            <a:spLocks noGrp="1"/>
          </p:cNvSpPr>
          <p:nvPr>
            <p:ph idx="1"/>
          </p:nvPr>
        </p:nvSpPr>
        <p:spPr>
          <a:xfrm>
            <a:off x="495300" y="1600200"/>
            <a:ext cx="8915400" cy="4972050"/>
          </a:xfrm>
        </p:spPr>
        <p:txBody>
          <a:bodyPr/>
          <a:lstStyle/>
          <a:p>
            <a:r>
              <a:rPr lang="tr-TR" sz="2000" smtClean="0"/>
              <a:t>2872 sayılı Çevre Kanunu’nun 8.Maddesine göre; her türlü atığı ve artığı doğrudan ve dolaylı biçimde alıcı ortama vermek, depolamak ve benzeri faaliyette bulunmak yasaktır. Yine aynı Kanunun 11. Maddesine göre de Büyükşehir belediyeleri ve belediyeler evsel katı atık bertaraf tesislerini kurmak, kurdurmak ve işletmekle yükümlüdür.</a:t>
            </a:r>
          </a:p>
          <a:p>
            <a:pPr>
              <a:buFontTx/>
              <a:buNone/>
            </a:pPr>
            <a:endParaRPr lang="tr-TR" sz="2000" smtClean="0"/>
          </a:p>
          <a:p>
            <a:r>
              <a:rPr lang="tr-TR" sz="2000" smtClean="0"/>
              <a:t>5393 Sayılı Belediye Kanunun 14 ve 15’inci maddeleri gereğince; Katı atıkların toplanması, taşınması, ayrıştırılması, geri kazanımı, ortadan kaldırılması ve depolanması ile ilgili bütün hizmetleri yapmak, yaptırmak görevi belediyelere verilmiştir.</a:t>
            </a:r>
          </a:p>
          <a:p>
            <a:endParaRPr lang="tr-TR" sz="2000" smtClean="0"/>
          </a:p>
          <a:p>
            <a:r>
              <a:rPr lang="tr-TR" sz="2000" smtClean="0"/>
              <a:t>5237 sayılı Türk Ceza Kanunu’nun 181 ve 182 maddelerine göre; çevrenin kasten ve taksirli kirlenmesine ilişkin cezalar düzenlenmiş olup, sorumlulara hapis cezasına varacak şekilde cezai yaptırımlar öngörülmüştür.</a:t>
            </a:r>
          </a:p>
          <a:p>
            <a:endParaRPr lang="tr-TR" sz="2000" smtClean="0"/>
          </a:p>
        </p:txBody>
      </p:sp>
      <p:sp>
        <p:nvSpPr>
          <p:cNvPr id="4" name="3 Slayt Numarası Yer Tutucusu"/>
          <p:cNvSpPr>
            <a:spLocks noGrp="1"/>
          </p:cNvSpPr>
          <p:nvPr>
            <p:ph type="sldNum" sz="quarter" idx="12"/>
          </p:nvPr>
        </p:nvSpPr>
        <p:spPr/>
        <p:txBody>
          <a:bodyPr/>
          <a:lstStyle/>
          <a:p>
            <a:pPr>
              <a:defRPr/>
            </a:pPr>
            <a:fld id="{8609529F-41B5-49B1-92BF-8C79C0B118BD}" type="slidenum">
              <a:rPr lang="tr-TR" smtClean="0"/>
              <a:pPr>
                <a:defRPr/>
              </a:pPr>
              <a:t>19</a:t>
            </a:fld>
            <a:endParaRPr lang="tr-T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AutoShape 2"/>
          <p:cNvSpPr>
            <a:spLocks noGrp="1" noChangeArrowheads="1"/>
          </p:cNvSpPr>
          <p:nvPr>
            <p:ph type="title"/>
          </p:nvPr>
        </p:nvSpPr>
        <p:spPr>
          <a:xfrm>
            <a:off x="1309688" y="142875"/>
            <a:ext cx="8201025" cy="785813"/>
          </a:xfrm>
        </p:spPr>
        <p:txBody>
          <a:bodyPr/>
          <a:lstStyle/>
          <a:p>
            <a:pPr algn="l"/>
            <a:r>
              <a:rPr lang="tr-TR" sz="3200" smtClean="0">
                <a:solidFill>
                  <a:schemeClr val="tx1"/>
                </a:solidFill>
              </a:rPr>
              <a:t>                          </a:t>
            </a:r>
            <a:r>
              <a:rPr lang="tr-TR" sz="3200" b="1" smtClean="0">
                <a:solidFill>
                  <a:schemeClr val="tx1"/>
                </a:solidFill>
              </a:rPr>
              <a:t>KAPSAM</a:t>
            </a:r>
          </a:p>
        </p:txBody>
      </p:sp>
      <p:sp>
        <p:nvSpPr>
          <p:cNvPr id="34818" name="Rectangle 3"/>
          <p:cNvSpPr>
            <a:spLocks noGrp="1" noChangeArrowheads="1"/>
          </p:cNvSpPr>
          <p:nvPr>
            <p:ph type="body" idx="1"/>
          </p:nvPr>
        </p:nvSpPr>
        <p:spPr>
          <a:xfrm>
            <a:off x="952500" y="1196975"/>
            <a:ext cx="8289925" cy="4732338"/>
          </a:xfrm>
        </p:spPr>
        <p:txBody>
          <a:bodyPr/>
          <a:lstStyle/>
          <a:p>
            <a:pPr>
              <a:lnSpc>
                <a:spcPct val="90000"/>
              </a:lnSpc>
              <a:buFontTx/>
              <a:buNone/>
            </a:pPr>
            <a:endParaRPr lang="tr-TR" b="1" smtClean="0"/>
          </a:p>
          <a:p>
            <a:pPr>
              <a:lnSpc>
                <a:spcPct val="90000"/>
              </a:lnSpc>
            </a:pPr>
            <a:r>
              <a:rPr lang="tr-TR" sz="2800" smtClean="0"/>
              <a:t>Arıtma Çamuru ve Kaynakları,</a:t>
            </a:r>
          </a:p>
          <a:p>
            <a:pPr>
              <a:lnSpc>
                <a:spcPct val="90000"/>
              </a:lnSpc>
            </a:pPr>
            <a:r>
              <a:rPr lang="tr-TR" sz="2800" smtClean="0"/>
              <a:t>Arıtma Çamurunun Yönetimi İle İlgili AB ve Ülkemiz Mevzuatı, </a:t>
            </a:r>
          </a:p>
          <a:p>
            <a:pPr>
              <a:lnSpc>
                <a:spcPct val="90000"/>
              </a:lnSpc>
            </a:pPr>
            <a:r>
              <a:rPr lang="tr-TR" sz="2800" smtClean="0"/>
              <a:t>Arıtma Çamurlarının Geri Kazanım/Bertaraf Alternatifleri,</a:t>
            </a:r>
          </a:p>
          <a:p>
            <a:pPr>
              <a:lnSpc>
                <a:spcPct val="90000"/>
              </a:lnSpc>
            </a:pPr>
            <a:r>
              <a:rPr lang="tr-TR" sz="2800" smtClean="0"/>
              <a:t>Arıtma Çamur Yönetim Sistemlerinin Tasarlanması,</a:t>
            </a:r>
          </a:p>
          <a:p>
            <a:pPr>
              <a:lnSpc>
                <a:spcPct val="90000"/>
              </a:lnSpc>
            </a:pPr>
            <a:r>
              <a:rPr lang="tr-TR" sz="2800" smtClean="0"/>
              <a:t>Arıtma Çamurlarının Yönetimi ile İlgili Ülkemiz Avrupa ve Amerika'ya İlişkin İstatistiksel Veriler,</a:t>
            </a:r>
          </a:p>
          <a:p>
            <a:pPr>
              <a:lnSpc>
                <a:spcPct val="90000"/>
              </a:lnSpc>
              <a:buFontTx/>
              <a:buNone/>
            </a:pPr>
            <a:endParaRPr lang="tr-TR" sz="2800" smtClean="0"/>
          </a:p>
          <a:p>
            <a:pPr>
              <a:lnSpc>
                <a:spcPct val="90000"/>
              </a:lnSpc>
            </a:pPr>
            <a:endParaRPr lang="tr-TR" sz="2800" b="1" smtClean="0"/>
          </a:p>
        </p:txBody>
      </p:sp>
      <p:sp>
        <p:nvSpPr>
          <p:cNvPr id="4" name="3 Slayt Numarası Yer Tutucusu"/>
          <p:cNvSpPr>
            <a:spLocks noGrp="1"/>
          </p:cNvSpPr>
          <p:nvPr>
            <p:ph type="sldNum" sz="quarter" idx="12"/>
          </p:nvPr>
        </p:nvSpPr>
        <p:spPr/>
        <p:txBody>
          <a:bodyPr/>
          <a:lstStyle/>
          <a:p>
            <a:pPr>
              <a:defRPr/>
            </a:pPr>
            <a:fld id="{4368C63D-40CE-4F54-AD0A-959CA7269D29}" type="slidenum">
              <a:rPr lang="tr-TR" smtClean="0"/>
              <a:pPr>
                <a:defRPr/>
              </a:pPr>
              <a:t>2</a:t>
            </a:fld>
            <a:endParaRPr lang="tr-TR"/>
          </a:p>
        </p:txBody>
      </p:sp>
    </p:spTree>
  </p:cSld>
  <p:clrMapOvr>
    <a:masterClrMapping/>
  </p:clrMapOvr>
  <p:transition>
    <p:cover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1 Başlık"/>
          <p:cNvSpPr>
            <a:spLocks noGrp="1"/>
          </p:cNvSpPr>
          <p:nvPr>
            <p:ph type="title"/>
          </p:nvPr>
        </p:nvSpPr>
        <p:spPr>
          <a:xfrm>
            <a:off x="495300" y="274638"/>
            <a:ext cx="8915400" cy="868362"/>
          </a:xfrm>
        </p:spPr>
        <p:txBody>
          <a:bodyPr/>
          <a:lstStyle/>
          <a:p>
            <a:r>
              <a:rPr lang="tr-TR" sz="2000" b="1" smtClean="0"/>
              <a:t>ATIK YÖNETİMİ GENEL ESASLARINA İLİŞKİN YÖNETMELİK</a:t>
            </a:r>
            <a:endParaRPr lang="tr-TR" sz="2000" smtClean="0"/>
          </a:p>
        </p:txBody>
      </p:sp>
      <p:sp>
        <p:nvSpPr>
          <p:cNvPr id="57346" name="2 İçerik Yer Tutucusu"/>
          <p:cNvSpPr>
            <a:spLocks noGrp="1"/>
          </p:cNvSpPr>
          <p:nvPr>
            <p:ph idx="1"/>
          </p:nvPr>
        </p:nvSpPr>
        <p:spPr>
          <a:xfrm>
            <a:off x="452438" y="1571625"/>
            <a:ext cx="8915400" cy="4525963"/>
          </a:xfrm>
        </p:spPr>
        <p:txBody>
          <a:bodyPr/>
          <a:lstStyle/>
          <a:p>
            <a:pPr>
              <a:buFontTx/>
              <a:buNone/>
            </a:pPr>
            <a:r>
              <a:rPr lang="tr-TR" sz="1800" smtClean="0"/>
              <a:t>	AB uyum sürecinde atıkların yönetiminin ve kodlamalarının yer aldığı Atık Yönetimi Genel Esaslarına İlişkin Yönetmelik 5 Temmuz 2008 tarih ve 26927 sayılı Resmi Gazete’de yayımlanarak yürürlüğe girmiştir. Söz konusu Yönetmeliğin Ek-IV ‘de atıkların sektörlere yönelik olarak sınıflandırılmaları bulunmaktadır. Bu sektörlerin her biri için arıtma çamurlarına ilişkin atık kodları ilgili sektörün altında yer almaktadır. Bu atık kodlarının büyük çoğunluğu (M) ile işaretli muhtemel tehlikeli atıklar olarak değerlendirmekte olup, analiz sonucuna göre tehlikelilik özelliği belirlenmektedir.</a:t>
            </a:r>
          </a:p>
          <a:p>
            <a:pPr>
              <a:buFontTx/>
              <a:buNone/>
            </a:pPr>
            <a:r>
              <a:rPr lang="tr-TR" sz="1800" smtClean="0"/>
              <a:t> </a:t>
            </a:r>
          </a:p>
        </p:txBody>
      </p:sp>
      <p:sp>
        <p:nvSpPr>
          <p:cNvPr id="4" name="3 Slayt Numarası Yer Tutucusu"/>
          <p:cNvSpPr>
            <a:spLocks noGrp="1"/>
          </p:cNvSpPr>
          <p:nvPr>
            <p:ph type="sldNum" sz="quarter" idx="12"/>
          </p:nvPr>
        </p:nvSpPr>
        <p:spPr/>
        <p:txBody>
          <a:bodyPr/>
          <a:lstStyle/>
          <a:p>
            <a:pPr>
              <a:defRPr/>
            </a:pPr>
            <a:fld id="{ADB072D8-642C-445C-A06B-7BD0CB3D9B41}" type="slidenum">
              <a:rPr lang="tr-TR" smtClean="0"/>
              <a:pPr>
                <a:defRPr/>
              </a:pPr>
              <a:t>20</a:t>
            </a:fld>
            <a:endParaRPr lang="tr-TR"/>
          </a:p>
        </p:txBody>
      </p:sp>
      <p:graphicFrame>
        <p:nvGraphicFramePr>
          <p:cNvPr id="5" name="4 Tablo"/>
          <p:cNvGraphicFramePr>
            <a:graphicFrameLocks noGrp="1"/>
          </p:cNvGraphicFramePr>
          <p:nvPr/>
        </p:nvGraphicFramePr>
        <p:xfrm>
          <a:off x="809625" y="4000500"/>
          <a:ext cx="8501063" cy="1857375"/>
        </p:xfrm>
        <a:graphic>
          <a:graphicData uri="http://schemas.openxmlformats.org/drawingml/2006/table">
            <a:tbl>
              <a:tblPr/>
              <a:tblGrid>
                <a:gridCol w="1063625"/>
                <a:gridCol w="6565900"/>
                <a:gridCol w="871538"/>
              </a:tblGrid>
              <a:tr h="928688">
                <a:tc>
                  <a:txBody>
                    <a:bodyPr/>
                    <a:lstStyle/>
                    <a:p>
                      <a:pPr marL="0" marR="0" lvl="0" indent="0" algn="l" defTabSz="914400" rtl="0" eaLnBrk="1" fontAlgn="base" latinLnBrk="0" hangingPunct="1">
                        <a:lnSpc>
                          <a:spcPts val="12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Arial" charset="0"/>
                          <a:cs typeface="Times New Roman" pitchFamily="18" charset="0"/>
                        </a:rPr>
                        <a:t>04 02 19* </a:t>
                      </a:r>
                      <a:endParaRPr kumimoji="0" lang="tr-TR" sz="1400" b="1" i="0" u="none" strike="noStrike" cap="none" normalizeH="0" baseline="0" smtClean="0">
                        <a:ln>
                          <a:noFill/>
                        </a:ln>
                        <a:solidFill>
                          <a:schemeClr val="tx1"/>
                        </a:solidFill>
                        <a:effectLst/>
                        <a:latin typeface="Times New Roman" pitchFamily="18" charset="0"/>
                        <a:cs typeface="Times New Roman" pitchFamily="18" charset="0"/>
                      </a:endParaRPr>
                    </a:p>
                  </a:txBody>
                  <a:tcPr marL="75702" marR="75702" marT="5478" marB="0" anchor="ctr" horzOverflow="overflow">
                    <a:lnL w="12700" cap="flat" cmpd="sng" algn="ctr">
                      <a:solidFill>
                        <a:srgbClr val="B6DCDF"/>
                      </a:solidFill>
                      <a:prstDash val="solid"/>
                      <a:round/>
                      <a:headEnd type="none" w="med" len="med"/>
                      <a:tailEnd type="none" w="med" len="med"/>
                    </a:lnL>
                    <a:lnR w="12700" cap="flat" cmpd="sng" algn="ctr">
                      <a:solidFill>
                        <a:srgbClr val="B6DCDF"/>
                      </a:solidFill>
                      <a:prstDash val="solid"/>
                      <a:round/>
                      <a:headEnd type="none" w="med" len="med"/>
                      <a:tailEnd type="none" w="med" len="med"/>
                    </a:lnR>
                    <a:lnT w="12700" cap="flat" cmpd="sng" algn="ctr">
                      <a:solidFill>
                        <a:srgbClr val="B6DCDF"/>
                      </a:solidFill>
                      <a:prstDash val="solid"/>
                      <a:round/>
                      <a:headEnd type="none" w="med" len="med"/>
                      <a:tailEnd type="none" w="med" len="med"/>
                    </a:lnT>
                    <a:lnB w="12700" cap="flat" cmpd="sng" algn="ctr">
                      <a:solidFill>
                        <a:srgbClr val="B6DCDF"/>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ts val="12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Arial" charset="0"/>
                          <a:cs typeface="Times New Roman" pitchFamily="18" charset="0"/>
                        </a:rPr>
                        <a:t>Saha içi atıksu arıtımından kaynaklanan tehlikeli maddeler içeren çamurlar     </a:t>
                      </a:r>
                      <a:endParaRPr kumimoji="0" lang="tr-TR" sz="1400" b="1" i="0" u="none" strike="noStrike" cap="none" normalizeH="0" baseline="0" smtClean="0">
                        <a:ln>
                          <a:noFill/>
                        </a:ln>
                        <a:solidFill>
                          <a:schemeClr val="tx1"/>
                        </a:solidFill>
                        <a:effectLst/>
                        <a:latin typeface="Times New Roman" pitchFamily="18" charset="0"/>
                        <a:cs typeface="Times New Roman" pitchFamily="18" charset="0"/>
                      </a:endParaRPr>
                    </a:p>
                  </a:txBody>
                  <a:tcPr marL="75702" marR="75702" marT="5478" marB="0" anchor="ctr" horzOverflow="overflow">
                    <a:lnL w="12700" cap="flat" cmpd="sng" algn="ctr">
                      <a:solidFill>
                        <a:srgbClr val="B6DCDF"/>
                      </a:solidFill>
                      <a:prstDash val="solid"/>
                      <a:round/>
                      <a:headEnd type="none" w="med" len="med"/>
                      <a:tailEnd type="none" w="med" len="med"/>
                    </a:lnL>
                    <a:lnR w="12700" cap="flat" cmpd="sng" algn="ctr">
                      <a:solidFill>
                        <a:srgbClr val="B6DCDF"/>
                      </a:solidFill>
                      <a:prstDash val="solid"/>
                      <a:round/>
                      <a:headEnd type="none" w="med" len="med"/>
                      <a:tailEnd type="none" w="med" len="med"/>
                    </a:lnR>
                    <a:lnT w="12700" cap="flat" cmpd="sng" algn="ctr">
                      <a:solidFill>
                        <a:srgbClr val="B6DCDF"/>
                      </a:solidFill>
                      <a:prstDash val="solid"/>
                      <a:round/>
                      <a:headEnd type="none" w="med" len="med"/>
                      <a:tailEnd type="none" w="med" len="med"/>
                    </a:lnT>
                    <a:lnB w="12700" cap="flat" cmpd="sng" algn="ctr">
                      <a:solidFill>
                        <a:srgbClr val="B6DCD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2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Arial" charset="0"/>
                          <a:cs typeface="Times New Roman" pitchFamily="18" charset="0"/>
                        </a:rPr>
                        <a:t>M </a:t>
                      </a:r>
                      <a:endParaRPr kumimoji="0" lang="tr-TR" sz="1400" b="1" i="0" u="none" strike="noStrike" cap="none" normalizeH="0" baseline="0" smtClean="0">
                        <a:ln>
                          <a:noFill/>
                        </a:ln>
                        <a:solidFill>
                          <a:schemeClr val="tx1"/>
                        </a:solidFill>
                        <a:effectLst/>
                        <a:latin typeface="Times New Roman" pitchFamily="18" charset="0"/>
                        <a:cs typeface="Times New Roman" pitchFamily="18" charset="0"/>
                      </a:endParaRPr>
                    </a:p>
                  </a:txBody>
                  <a:tcPr marL="75702" marR="75702" marT="5478" marB="0" anchor="ctr" horzOverflow="overflow">
                    <a:lnL w="12700" cap="flat" cmpd="sng" algn="ctr">
                      <a:solidFill>
                        <a:srgbClr val="B6DCDF"/>
                      </a:solidFill>
                      <a:prstDash val="solid"/>
                      <a:round/>
                      <a:headEnd type="none" w="med" len="med"/>
                      <a:tailEnd type="none" w="med" len="med"/>
                    </a:lnL>
                    <a:lnR w="12700" cap="flat" cmpd="sng" algn="ctr">
                      <a:solidFill>
                        <a:srgbClr val="B6DCDF"/>
                      </a:solidFill>
                      <a:prstDash val="solid"/>
                      <a:round/>
                      <a:headEnd type="none" w="med" len="med"/>
                      <a:tailEnd type="none" w="med" len="med"/>
                    </a:lnR>
                    <a:lnT w="12700" cap="flat" cmpd="sng" algn="ctr">
                      <a:solidFill>
                        <a:srgbClr val="B6DCDF"/>
                      </a:solidFill>
                      <a:prstDash val="solid"/>
                      <a:round/>
                      <a:headEnd type="none" w="med" len="med"/>
                      <a:tailEnd type="none" w="med" len="med"/>
                    </a:lnT>
                    <a:lnB w="12700" cap="flat" cmpd="sng" algn="ctr">
                      <a:solidFill>
                        <a:srgbClr val="B6DCDF"/>
                      </a:solidFill>
                      <a:prstDash val="solid"/>
                      <a:round/>
                      <a:headEnd type="none" w="med" len="med"/>
                      <a:tailEnd type="none" w="med" len="med"/>
                    </a:lnB>
                    <a:lnTlToBr>
                      <a:noFill/>
                    </a:lnTlToBr>
                    <a:lnBlToTr>
                      <a:noFill/>
                    </a:lnBlToTr>
                    <a:noFill/>
                  </a:tcPr>
                </a:tc>
              </a:tr>
              <a:tr h="928688">
                <a:tc>
                  <a:txBody>
                    <a:bodyPr/>
                    <a:lstStyle/>
                    <a:p>
                      <a:pPr marL="0" marR="0" lvl="0" indent="0" algn="l" defTabSz="914400" rtl="0" eaLnBrk="1" fontAlgn="base" latinLnBrk="0" hangingPunct="1">
                        <a:lnSpc>
                          <a:spcPts val="12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Arial" charset="0"/>
                          <a:cs typeface="Times New Roman" pitchFamily="18" charset="0"/>
                        </a:rPr>
                        <a:t>07 05 11* </a:t>
                      </a:r>
                      <a:endParaRPr kumimoji="0" lang="tr-TR" sz="1400" b="1" i="0" u="none" strike="noStrike" cap="none" normalizeH="0" baseline="0" smtClean="0">
                        <a:ln>
                          <a:noFill/>
                        </a:ln>
                        <a:solidFill>
                          <a:schemeClr val="tx1"/>
                        </a:solidFill>
                        <a:effectLst/>
                        <a:latin typeface="Times New Roman" pitchFamily="18" charset="0"/>
                        <a:cs typeface="Times New Roman" pitchFamily="18" charset="0"/>
                      </a:endParaRPr>
                    </a:p>
                  </a:txBody>
                  <a:tcPr marL="75702" marR="75702" marT="5478" marB="0" anchor="ctr" horzOverflow="overflow">
                    <a:lnL w="12700" cap="flat" cmpd="sng" algn="ctr">
                      <a:solidFill>
                        <a:srgbClr val="B6DCDF"/>
                      </a:solidFill>
                      <a:prstDash val="solid"/>
                      <a:round/>
                      <a:headEnd type="none" w="med" len="med"/>
                      <a:tailEnd type="none" w="med" len="med"/>
                    </a:lnL>
                    <a:lnR w="12700" cap="flat" cmpd="sng" algn="ctr">
                      <a:solidFill>
                        <a:srgbClr val="B6DCDF"/>
                      </a:solidFill>
                      <a:prstDash val="solid"/>
                      <a:round/>
                      <a:headEnd type="none" w="med" len="med"/>
                      <a:tailEnd type="none" w="med" len="med"/>
                    </a:lnR>
                    <a:lnT w="12700" cap="flat" cmpd="sng" algn="ctr">
                      <a:solidFill>
                        <a:srgbClr val="B6DCDF"/>
                      </a:solidFill>
                      <a:prstDash val="solid"/>
                      <a:round/>
                      <a:headEnd type="none" w="med" len="med"/>
                      <a:tailEnd type="none" w="med" len="med"/>
                    </a:lnT>
                    <a:lnB w="12700" cap="flat" cmpd="sng" algn="ctr">
                      <a:solidFill>
                        <a:srgbClr val="B6DCDF"/>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ts val="12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Arial" charset="0"/>
                          <a:cs typeface="Times New Roman" pitchFamily="18" charset="0"/>
                        </a:rPr>
                        <a:t>Saha içi atıksu arıtımından kaynaklanan tehlikeli maddeler içeren çamurlar     </a:t>
                      </a:r>
                      <a:endParaRPr kumimoji="0" lang="tr-TR" sz="1400" b="1" i="0" u="none" strike="noStrike" cap="none" normalizeH="0" baseline="0" smtClean="0">
                        <a:ln>
                          <a:noFill/>
                        </a:ln>
                        <a:solidFill>
                          <a:schemeClr val="tx1"/>
                        </a:solidFill>
                        <a:effectLst/>
                        <a:latin typeface="Times New Roman" pitchFamily="18" charset="0"/>
                        <a:cs typeface="Times New Roman" pitchFamily="18" charset="0"/>
                      </a:endParaRPr>
                    </a:p>
                  </a:txBody>
                  <a:tcPr marL="75702" marR="75702" marT="5478" marB="0" anchor="ctr" horzOverflow="overflow">
                    <a:lnL w="12700" cap="flat" cmpd="sng" algn="ctr">
                      <a:solidFill>
                        <a:srgbClr val="B6DCDF"/>
                      </a:solidFill>
                      <a:prstDash val="solid"/>
                      <a:round/>
                      <a:headEnd type="none" w="med" len="med"/>
                      <a:tailEnd type="none" w="med" len="med"/>
                    </a:lnL>
                    <a:lnR w="12700" cap="flat" cmpd="sng" algn="ctr">
                      <a:solidFill>
                        <a:srgbClr val="B6DCDF"/>
                      </a:solidFill>
                      <a:prstDash val="solid"/>
                      <a:round/>
                      <a:headEnd type="none" w="med" len="med"/>
                      <a:tailEnd type="none" w="med" len="med"/>
                    </a:lnR>
                    <a:lnT w="12700" cap="flat" cmpd="sng" algn="ctr">
                      <a:solidFill>
                        <a:srgbClr val="B6DCDF"/>
                      </a:solidFill>
                      <a:prstDash val="solid"/>
                      <a:round/>
                      <a:headEnd type="none" w="med" len="med"/>
                      <a:tailEnd type="none" w="med" len="med"/>
                    </a:lnT>
                    <a:lnB w="12700" cap="flat" cmpd="sng" algn="ctr">
                      <a:solidFill>
                        <a:srgbClr val="B6DCD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2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Arial" charset="0"/>
                          <a:cs typeface="Times New Roman" pitchFamily="18" charset="0"/>
                        </a:rPr>
                        <a:t>M </a:t>
                      </a:r>
                      <a:endParaRPr kumimoji="0" lang="tr-TR" sz="1400" b="1" i="0" u="none" strike="noStrike" cap="none" normalizeH="0" baseline="0" smtClean="0">
                        <a:ln>
                          <a:noFill/>
                        </a:ln>
                        <a:solidFill>
                          <a:schemeClr val="tx1"/>
                        </a:solidFill>
                        <a:effectLst/>
                        <a:latin typeface="Times New Roman" pitchFamily="18" charset="0"/>
                        <a:cs typeface="Times New Roman" pitchFamily="18" charset="0"/>
                      </a:endParaRPr>
                    </a:p>
                  </a:txBody>
                  <a:tcPr marL="75702" marR="75702" marT="5478" marB="0" anchor="ctr" horzOverflow="overflow">
                    <a:lnL w="12700" cap="flat" cmpd="sng" algn="ctr">
                      <a:solidFill>
                        <a:srgbClr val="B6DCDF"/>
                      </a:solidFill>
                      <a:prstDash val="solid"/>
                      <a:round/>
                      <a:headEnd type="none" w="med" len="med"/>
                      <a:tailEnd type="none" w="med" len="med"/>
                    </a:lnL>
                    <a:lnR w="12700" cap="flat" cmpd="sng" algn="ctr">
                      <a:solidFill>
                        <a:srgbClr val="B6DCDF"/>
                      </a:solidFill>
                      <a:prstDash val="solid"/>
                      <a:round/>
                      <a:headEnd type="none" w="med" len="med"/>
                      <a:tailEnd type="none" w="med" len="med"/>
                    </a:lnR>
                    <a:lnT w="12700" cap="flat" cmpd="sng" algn="ctr">
                      <a:solidFill>
                        <a:srgbClr val="B6DCDF"/>
                      </a:solidFill>
                      <a:prstDash val="solid"/>
                      <a:round/>
                      <a:headEnd type="none" w="med" len="med"/>
                      <a:tailEnd type="none" w="med" len="med"/>
                    </a:lnT>
                    <a:lnB w="12700" cap="flat" cmpd="sng" algn="ctr">
                      <a:solidFill>
                        <a:srgbClr val="B6DCDF"/>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AutoShape 2"/>
          <p:cNvSpPr>
            <a:spLocks noGrp="1" noChangeArrowheads="1"/>
          </p:cNvSpPr>
          <p:nvPr>
            <p:ph type="title"/>
          </p:nvPr>
        </p:nvSpPr>
        <p:spPr>
          <a:xfrm>
            <a:off x="1238250" y="142875"/>
            <a:ext cx="8667750" cy="785813"/>
          </a:xfrm>
        </p:spPr>
        <p:txBody>
          <a:bodyPr/>
          <a:lstStyle/>
          <a:p>
            <a:pPr algn="l"/>
            <a:r>
              <a:rPr lang="tr-TR" sz="2000" b="1" smtClean="0"/>
              <a:t>ATIK YÖNETİMİ GENEL ESASLARINA İLİŞKİN YÖNETMELİK</a:t>
            </a:r>
          </a:p>
        </p:txBody>
      </p:sp>
      <p:sp>
        <p:nvSpPr>
          <p:cNvPr id="38915" name="Rectangle 3"/>
          <p:cNvSpPr>
            <a:spLocks noGrp="1" noChangeArrowheads="1"/>
          </p:cNvSpPr>
          <p:nvPr>
            <p:ph type="body" idx="1"/>
          </p:nvPr>
        </p:nvSpPr>
        <p:spPr>
          <a:xfrm>
            <a:off x="452438" y="928688"/>
            <a:ext cx="8915400" cy="5715000"/>
          </a:xfrm>
        </p:spPr>
        <p:txBody>
          <a:bodyPr/>
          <a:lstStyle/>
          <a:p>
            <a:pPr>
              <a:lnSpc>
                <a:spcPct val="80000"/>
              </a:lnSpc>
              <a:buFont typeface="Wingdings" pitchFamily="2" charset="2"/>
              <a:buNone/>
              <a:defRPr/>
            </a:pPr>
            <a:endParaRPr lang="tr-TR" sz="1200" dirty="0" smtClean="0"/>
          </a:p>
          <a:p>
            <a:pPr>
              <a:lnSpc>
                <a:spcPct val="80000"/>
              </a:lnSpc>
              <a:defRPr/>
            </a:pPr>
            <a:r>
              <a:rPr lang="tr-TR" sz="2000" dirty="0" smtClean="0">
                <a:latin typeface="+mj-lt"/>
              </a:rPr>
              <a:t>19 08 05 kodu ile “Kentsel atık suyun arıtılmasından kaynaklanan çamurlar” Tehlikesiz Atık olarak değerlendirilmektedir.</a:t>
            </a:r>
          </a:p>
          <a:p>
            <a:pPr>
              <a:lnSpc>
                <a:spcPct val="80000"/>
              </a:lnSpc>
              <a:defRPr/>
            </a:pPr>
            <a:endParaRPr lang="tr-TR" sz="2000" dirty="0" smtClean="0">
              <a:latin typeface="+mj-lt"/>
            </a:endParaRPr>
          </a:p>
          <a:p>
            <a:pPr>
              <a:lnSpc>
                <a:spcPct val="80000"/>
              </a:lnSpc>
              <a:defRPr/>
            </a:pPr>
            <a:endParaRPr lang="tr-TR" sz="2000" dirty="0" smtClean="0">
              <a:latin typeface="+mj-lt"/>
            </a:endParaRPr>
          </a:p>
          <a:p>
            <a:pPr>
              <a:lnSpc>
                <a:spcPct val="80000"/>
              </a:lnSpc>
              <a:defRPr/>
            </a:pPr>
            <a:endParaRPr lang="tr-TR" sz="2000" dirty="0" smtClean="0">
              <a:latin typeface="+mj-lt"/>
            </a:endParaRPr>
          </a:p>
          <a:p>
            <a:pPr>
              <a:lnSpc>
                <a:spcPct val="80000"/>
              </a:lnSpc>
              <a:buFont typeface="Wingdings" pitchFamily="2" charset="2"/>
              <a:buNone/>
              <a:defRPr/>
            </a:pPr>
            <a:endParaRPr lang="tr-TR" sz="2000" dirty="0" smtClean="0">
              <a:latin typeface="+mj-lt"/>
            </a:endParaRPr>
          </a:p>
          <a:p>
            <a:pPr>
              <a:lnSpc>
                <a:spcPct val="80000"/>
              </a:lnSpc>
              <a:buFont typeface="Wingdings" pitchFamily="2" charset="2"/>
              <a:buNone/>
              <a:defRPr/>
            </a:pPr>
            <a:endParaRPr lang="tr-TR" sz="2000" dirty="0" smtClean="0">
              <a:latin typeface="+mj-lt"/>
            </a:endParaRPr>
          </a:p>
          <a:p>
            <a:pPr>
              <a:lnSpc>
                <a:spcPct val="80000"/>
              </a:lnSpc>
              <a:buFont typeface="Wingdings" pitchFamily="2" charset="2"/>
              <a:buNone/>
              <a:defRPr/>
            </a:pPr>
            <a:endParaRPr lang="tr-TR" sz="2000" dirty="0" smtClean="0">
              <a:latin typeface="+mj-lt"/>
            </a:endParaRPr>
          </a:p>
          <a:p>
            <a:pPr>
              <a:lnSpc>
                <a:spcPct val="80000"/>
              </a:lnSpc>
              <a:buFont typeface="Wingdings" pitchFamily="2" charset="2"/>
              <a:buNone/>
              <a:defRPr/>
            </a:pPr>
            <a:endParaRPr lang="tr-TR" sz="2000" dirty="0" smtClean="0">
              <a:latin typeface="+mj-lt"/>
            </a:endParaRPr>
          </a:p>
          <a:p>
            <a:pPr>
              <a:lnSpc>
                <a:spcPct val="80000"/>
              </a:lnSpc>
              <a:buFont typeface="Wingdings" pitchFamily="2" charset="2"/>
              <a:buNone/>
              <a:defRPr/>
            </a:pPr>
            <a:endParaRPr lang="tr-TR" sz="2000" dirty="0" smtClean="0">
              <a:latin typeface="+mj-lt"/>
            </a:endParaRPr>
          </a:p>
          <a:p>
            <a:pPr algn="just">
              <a:lnSpc>
                <a:spcPct val="80000"/>
              </a:lnSpc>
              <a:defRPr/>
            </a:pPr>
            <a:endParaRPr lang="tr-TR" sz="2000" dirty="0" smtClean="0">
              <a:latin typeface="+mj-lt"/>
            </a:endParaRPr>
          </a:p>
          <a:p>
            <a:pPr algn="just">
              <a:lnSpc>
                <a:spcPct val="80000"/>
              </a:lnSpc>
              <a:defRPr/>
            </a:pPr>
            <a:r>
              <a:rPr lang="tr-TR" sz="2000" dirty="0" smtClean="0">
                <a:latin typeface="+mj-lt"/>
              </a:rPr>
              <a:t>Sanayiden kaynaklı tehlikeli nitelikteki arıtma çamurları: </a:t>
            </a:r>
          </a:p>
          <a:p>
            <a:pPr algn="just">
              <a:lnSpc>
                <a:spcPct val="80000"/>
              </a:lnSpc>
              <a:buFont typeface="Wingdings" pitchFamily="2" charset="2"/>
              <a:buNone/>
              <a:defRPr/>
            </a:pPr>
            <a:r>
              <a:rPr lang="tr-TR" sz="2000" dirty="0" smtClean="0">
                <a:latin typeface="+mj-lt"/>
              </a:rPr>
              <a:t>	( * ) işaretli olanlar tehlikeli atıktır,</a:t>
            </a:r>
          </a:p>
          <a:p>
            <a:pPr algn="just">
              <a:lnSpc>
                <a:spcPct val="80000"/>
              </a:lnSpc>
              <a:buFont typeface="Wingdings" pitchFamily="2" charset="2"/>
              <a:buNone/>
              <a:defRPr/>
            </a:pPr>
            <a:r>
              <a:rPr lang="tr-TR" sz="2000" dirty="0" smtClean="0">
                <a:latin typeface="+mj-lt"/>
              </a:rPr>
              <a:t>- Tehlikeli atıklar, EK-III </a:t>
            </a:r>
            <a:r>
              <a:rPr lang="tr-TR" sz="2000" dirty="0" err="1" smtClean="0">
                <a:latin typeface="+mj-lt"/>
              </a:rPr>
              <a:t>A’daki</a:t>
            </a:r>
            <a:r>
              <a:rPr lang="tr-TR" sz="2000" dirty="0" smtClean="0">
                <a:latin typeface="+mj-lt"/>
              </a:rPr>
              <a:t> özelliklerden bir veya daha fazlasına sahiptirler,</a:t>
            </a:r>
          </a:p>
          <a:p>
            <a:pPr algn="just">
              <a:lnSpc>
                <a:spcPct val="80000"/>
              </a:lnSpc>
              <a:buFontTx/>
              <a:buChar char="-"/>
              <a:defRPr/>
            </a:pPr>
            <a:r>
              <a:rPr lang="tr-TR" sz="2000" dirty="0" smtClean="0">
                <a:latin typeface="+mj-lt"/>
              </a:rPr>
              <a:t>Atık Listesinde (A) işaretli atıklar, EK-III </a:t>
            </a:r>
            <a:r>
              <a:rPr lang="tr-TR" sz="2000" dirty="0" err="1" smtClean="0">
                <a:latin typeface="+mj-lt"/>
              </a:rPr>
              <a:t>B’de</a:t>
            </a:r>
            <a:r>
              <a:rPr lang="tr-TR" sz="2000" dirty="0" smtClean="0">
                <a:latin typeface="+mj-lt"/>
              </a:rPr>
              <a:t> yer alan tehlikeli atık konsantrasyonuna bakılmaksızın tehlikeli atık sınıfına girer.</a:t>
            </a:r>
          </a:p>
          <a:p>
            <a:pPr algn="just">
              <a:lnSpc>
                <a:spcPct val="80000"/>
              </a:lnSpc>
              <a:buFontTx/>
              <a:buChar char="-"/>
              <a:defRPr/>
            </a:pPr>
            <a:r>
              <a:rPr lang="tr-TR" sz="2000" dirty="0" smtClean="0">
                <a:latin typeface="+mj-lt"/>
              </a:rPr>
              <a:t>Atık Listesinde (M) işaretleri atıklar tehlikeli olma olasılığı bulunan atıklardır. Değerlendirme EK-III A ve EK-III </a:t>
            </a:r>
            <a:r>
              <a:rPr lang="tr-TR" sz="2000" dirty="0" err="1" smtClean="0">
                <a:latin typeface="+mj-lt"/>
              </a:rPr>
              <a:t>B’ye</a:t>
            </a:r>
            <a:r>
              <a:rPr lang="tr-TR" sz="2000" dirty="0" smtClean="0">
                <a:latin typeface="+mj-lt"/>
              </a:rPr>
              <a:t> göre yapılır.</a:t>
            </a:r>
          </a:p>
          <a:p>
            <a:pPr>
              <a:lnSpc>
                <a:spcPct val="80000"/>
              </a:lnSpc>
              <a:defRPr/>
            </a:pPr>
            <a:endParaRPr lang="tr-TR" sz="2000" dirty="0" smtClean="0">
              <a:latin typeface="+mj-lt"/>
            </a:endParaRPr>
          </a:p>
        </p:txBody>
      </p:sp>
      <p:sp>
        <p:nvSpPr>
          <p:cNvPr id="4" name="3 Slayt Numarası Yer Tutucusu"/>
          <p:cNvSpPr>
            <a:spLocks noGrp="1"/>
          </p:cNvSpPr>
          <p:nvPr>
            <p:ph type="sldNum" sz="quarter" idx="12"/>
          </p:nvPr>
        </p:nvSpPr>
        <p:spPr/>
        <p:txBody>
          <a:bodyPr/>
          <a:lstStyle/>
          <a:p>
            <a:pPr>
              <a:defRPr/>
            </a:pPr>
            <a:fld id="{3370B4DE-2BCC-47C1-9CC5-1294007CA9F2}" type="slidenum">
              <a:rPr lang="tr-TR" smtClean="0"/>
              <a:pPr>
                <a:defRPr/>
              </a:pPr>
              <a:t>21</a:t>
            </a:fld>
            <a:endParaRPr lang="tr-TR" dirty="0"/>
          </a:p>
        </p:txBody>
      </p:sp>
      <p:graphicFrame>
        <p:nvGraphicFramePr>
          <p:cNvPr id="5" name="4 Tablo"/>
          <p:cNvGraphicFramePr>
            <a:graphicFrameLocks noGrp="1"/>
          </p:cNvGraphicFramePr>
          <p:nvPr/>
        </p:nvGraphicFramePr>
        <p:xfrm>
          <a:off x="309530" y="1804602"/>
          <a:ext cx="9215502" cy="2553092"/>
        </p:xfrm>
        <a:graphic>
          <a:graphicData uri="http://schemas.openxmlformats.org/drawingml/2006/table">
            <a:tbl>
              <a:tblPr>
                <a:tableStyleId>{3C2FFA5D-87B4-456A-9821-1D502468CF0F}</a:tableStyleId>
              </a:tblPr>
              <a:tblGrid>
                <a:gridCol w="928694"/>
                <a:gridCol w="7786742"/>
                <a:gridCol w="500066"/>
              </a:tblGrid>
              <a:tr h="196454">
                <a:tc>
                  <a:txBody>
                    <a:bodyPr/>
                    <a:lstStyle/>
                    <a:p>
                      <a:pPr algn="just">
                        <a:lnSpc>
                          <a:spcPct val="115000"/>
                        </a:lnSpc>
                        <a:spcAft>
                          <a:spcPts val="0"/>
                        </a:spcAft>
                      </a:pPr>
                      <a:r>
                        <a:rPr lang="tr-TR" sz="1400" b="1" dirty="0"/>
                        <a:t>19 08</a:t>
                      </a:r>
                      <a:endParaRPr lang="tr-TR" sz="1600" b="1" dirty="0">
                        <a:latin typeface="Times New Roman"/>
                        <a:ea typeface="Times New Roman"/>
                      </a:endParaRPr>
                    </a:p>
                  </a:txBody>
                  <a:tcPr marL="68580" marR="68580" marT="0" marB="0"/>
                </a:tc>
                <a:tc>
                  <a:txBody>
                    <a:bodyPr/>
                    <a:lstStyle/>
                    <a:p>
                      <a:pPr algn="just">
                        <a:lnSpc>
                          <a:spcPct val="115000"/>
                        </a:lnSpc>
                        <a:spcAft>
                          <a:spcPts val="0"/>
                        </a:spcAft>
                      </a:pPr>
                      <a:r>
                        <a:rPr lang="tr-TR" sz="1400" b="1" spc="-5" dirty="0"/>
                        <a:t>Başka Bir Şekilde Tanımlanmamış Atık Su Arıtma Tesisi Atıkları</a:t>
                      </a:r>
                      <a:endParaRPr lang="tr-TR" sz="1600" b="1" dirty="0">
                        <a:latin typeface="Times New Roman"/>
                        <a:ea typeface="Times New Roman"/>
                      </a:endParaRPr>
                    </a:p>
                  </a:txBody>
                  <a:tcPr marL="68580" marR="68580" marT="0" marB="0"/>
                </a:tc>
                <a:tc>
                  <a:txBody>
                    <a:bodyPr/>
                    <a:lstStyle/>
                    <a:p>
                      <a:pPr algn="ctr">
                        <a:lnSpc>
                          <a:spcPct val="115000"/>
                        </a:lnSpc>
                        <a:spcAft>
                          <a:spcPts val="0"/>
                        </a:spcAft>
                      </a:pPr>
                      <a:endParaRPr lang="tr-TR" sz="1400" dirty="0">
                        <a:latin typeface="Arial"/>
                        <a:ea typeface="Times New Roman"/>
                      </a:endParaRPr>
                    </a:p>
                  </a:txBody>
                  <a:tcPr marL="68580" marR="68580" marT="0" marB="0"/>
                </a:tc>
              </a:tr>
              <a:tr h="196454">
                <a:tc>
                  <a:txBody>
                    <a:bodyPr/>
                    <a:lstStyle/>
                    <a:p>
                      <a:pPr algn="just">
                        <a:lnSpc>
                          <a:spcPct val="115000"/>
                        </a:lnSpc>
                        <a:spcAft>
                          <a:spcPts val="0"/>
                        </a:spcAft>
                      </a:pPr>
                      <a:r>
                        <a:rPr lang="tr-TR" sz="1400"/>
                        <a:t>19 08 05</a:t>
                      </a:r>
                      <a:endParaRPr lang="tr-TR" sz="1600">
                        <a:latin typeface="Times New Roman"/>
                        <a:ea typeface="Times New Roman"/>
                      </a:endParaRPr>
                    </a:p>
                  </a:txBody>
                  <a:tcPr marL="68580" marR="68580" marT="0" marB="0"/>
                </a:tc>
                <a:tc>
                  <a:txBody>
                    <a:bodyPr/>
                    <a:lstStyle/>
                    <a:p>
                      <a:pPr algn="just">
                        <a:lnSpc>
                          <a:spcPct val="115000"/>
                        </a:lnSpc>
                        <a:spcAft>
                          <a:spcPts val="0"/>
                        </a:spcAft>
                      </a:pPr>
                      <a:r>
                        <a:rPr lang="tr-TR" sz="1400"/>
                        <a:t>Kentsel atık suyun arıtılmasından kaynaklanan çamurlar</a:t>
                      </a:r>
                      <a:endParaRPr lang="tr-TR" sz="1600">
                        <a:latin typeface="Times New Roman"/>
                        <a:ea typeface="Times New Roman"/>
                      </a:endParaRPr>
                    </a:p>
                  </a:txBody>
                  <a:tcPr marL="68580" marR="68580" marT="0" marB="0"/>
                </a:tc>
                <a:tc>
                  <a:txBody>
                    <a:bodyPr/>
                    <a:lstStyle/>
                    <a:p>
                      <a:pPr algn="ctr">
                        <a:lnSpc>
                          <a:spcPct val="115000"/>
                        </a:lnSpc>
                        <a:spcAft>
                          <a:spcPts val="0"/>
                        </a:spcAft>
                      </a:pPr>
                      <a:endParaRPr lang="tr-TR" sz="1400">
                        <a:latin typeface="Arial"/>
                        <a:ea typeface="Times New Roman"/>
                      </a:endParaRPr>
                    </a:p>
                  </a:txBody>
                  <a:tcPr marL="68580" marR="68580" marT="0" marB="0"/>
                </a:tc>
              </a:tr>
              <a:tr h="392909">
                <a:tc>
                  <a:txBody>
                    <a:bodyPr/>
                    <a:lstStyle/>
                    <a:p>
                      <a:pPr algn="just">
                        <a:lnSpc>
                          <a:spcPct val="115000"/>
                        </a:lnSpc>
                        <a:spcAft>
                          <a:spcPts val="0"/>
                        </a:spcAft>
                      </a:pPr>
                      <a:r>
                        <a:rPr lang="tr-TR" sz="1400"/>
                        <a:t>19 08 07*</a:t>
                      </a:r>
                      <a:endParaRPr lang="tr-TR" sz="1600">
                        <a:latin typeface="Times New Roman"/>
                        <a:ea typeface="Times New Roman"/>
                      </a:endParaRPr>
                    </a:p>
                  </a:txBody>
                  <a:tcPr marL="68580" marR="68580" marT="0" marB="0"/>
                </a:tc>
                <a:tc>
                  <a:txBody>
                    <a:bodyPr/>
                    <a:lstStyle/>
                    <a:p>
                      <a:pPr algn="just">
                        <a:lnSpc>
                          <a:spcPct val="115000"/>
                        </a:lnSpc>
                        <a:spcAft>
                          <a:spcPts val="0"/>
                        </a:spcAft>
                      </a:pPr>
                      <a:r>
                        <a:rPr lang="tr-TR" sz="1400" spc="-5"/>
                        <a:t>İyon değiştiricilerinin rejenerasyonundan kaynaklanan solüsyonlar ve çamurlar</a:t>
                      </a:r>
                      <a:endParaRPr lang="tr-TR" sz="1600">
                        <a:latin typeface="Times New Roman"/>
                        <a:ea typeface="Times New Roman"/>
                      </a:endParaRPr>
                    </a:p>
                  </a:txBody>
                  <a:tcPr marL="68580" marR="68580" marT="0" marB="0"/>
                </a:tc>
                <a:tc>
                  <a:txBody>
                    <a:bodyPr/>
                    <a:lstStyle/>
                    <a:p>
                      <a:pPr algn="ctr">
                        <a:lnSpc>
                          <a:spcPct val="115000"/>
                        </a:lnSpc>
                        <a:spcAft>
                          <a:spcPts val="0"/>
                        </a:spcAft>
                      </a:pPr>
                      <a:r>
                        <a:rPr lang="tr-TR" sz="1400"/>
                        <a:t>A</a:t>
                      </a:r>
                      <a:endParaRPr lang="tr-TR" sz="1600">
                        <a:latin typeface="Times New Roman"/>
                        <a:ea typeface="Times New Roman"/>
                      </a:endParaRPr>
                    </a:p>
                  </a:txBody>
                  <a:tcPr marL="68580" marR="68580" marT="0" marB="0"/>
                </a:tc>
              </a:tr>
              <a:tr h="392909">
                <a:tc>
                  <a:txBody>
                    <a:bodyPr/>
                    <a:lstStyle/>
                    <a:p>
                      <a:pPr algn="just">
                        <a:lnSpc>
                          <a:spcPct val="115000"/>
                        </a:lnSpc>
                        <a:spcAft>
                          <a:spcPts val="0"/>
                        </a:spcAft>
                      </a:pPr>
                      <a:r>
                        <a:rPr lang="tr-TR" sz="1400"/>
                        <a:t>19 08 11*</a:t>
                      </a:r>
                      <a:endParaRPr lang="tr-TR" sz="1600">
                        <a:latin typeface="Times New Roman"/>
                        <a:ea typeface="Times New Roman"/>
                      </a:endParaRPr>
                    </a:p>
                  </a:txBody>
                  <a:tcPr marL="68580" marR="68580" marT="0" marB="0"/>
                </a:tc>
                <a:tc>
                  <a:txBody>
                    <a:bodyPr/>
                    <a:lstStyle/>
                    <a:p>
                      <a:pPr algn="just">
                        <a:lnSpc>
                          <a:spcPct val="115000"/>
                        </a:lnSpc>
                        <a:spcAft>
                          <a:spcPts val="0"/>
                        </a:spcAft>
                      </a:pPr>
                      <a:r>
                        <a:rPr lang="tr-TR" sz="1400" spc="-5"/>
                        <a:t>Endüstriyel atık suyun biyolojik arıtılmasından kaynaklanan tehlikeli maddeler içeren çamurlar  </a:t>
                      </a:r>
                      <a:endParaRPr lang="tr-TR" sz="1600">
                        <a:latin typeface="Times New Roman"/>
                        <a:ea typeface="Times New Roman"/>
                      </a:endParaRPr>
                    </a:p>
                  </a:txBody>
                  <a:tcPr marL="68580" marR="68580" marT="0" marB="0"/>
                </a:tc>
                <a:tc>
                  <a:txBody>
                    <a:bodyPr/>
                    <a:lstStyle/>
                    <a:p>
                      <a:pPr algn="ctr">
                        <a:lnSpc>
                          <a:spcPct val="115000"/>
                        </a:lnSpc>
                        <a:spcAft>
                          <a:spcPts val="0"/>
                        </a:spcAft>
                      </a:pPr>
                      <a:r>
                        <a:rPr lang="tr-TR" sz="1400" dirty="0"/>
                        <a:t>M</a:t>
                      </a:r>
                      <a:endParaRPr lang="tr-TR" sz="1600" dirty="0">
                        <a:latin typeface="Times New Roman"/>
                        <a:ea typeface="Times New Roman"/>
                      </a:endParaRPr>
                    </a:p>
                  </a:txBody>
                  <a:tcPr marL="68580" marR="68580" marT="0" marB="0"/>
                </a:tc>
              </a:tr>
              <a:tr h="392909">
                <a:tc>
                  <a:txBody>
                    <a:bodyPr/>
                    <a:lstStyle/>
                    <a:p>
                      <a:pPr algn="just">
                        <a:lnSpc>
                          <a:spcPct val="115000"/>
                        </a:lnSpc>
                        <a:spcAft>
                          <a:spcPts val="0"/>
                        </a:spcAft>
                      </a:pPr>
                      <a:r>
                        <a:rPr lang="tr-TR" sz="1400"/>
                        <a:t>19 08 12</a:t>
                      </a:r>
                      <a:endParaRPr lang="tr-TR" sz="1600">
                        <a:latin typeface="Times New Roman"/>
                        <a:ea typeface="Times New Roman"/>
                      </a:endParaRPr>
                    </a:p>
                  </a:txBody>
                  <a:tcPr marL="68580" marR="68580" marT="0" marB="0"/>
                </a:tc>
                <a:tc>
                  <a:txBody>
                    <a:bodyPr/>
                    <a:lstStyle/>
                    <a:p>
                      <a:pPr algn="just">
                        <a:lnSpc>
                          <a:spcPct val="115000"/>
                        </a:lnSpc>
                        <a:spcAft>
                          <a:spcPts val="0"/>
                        </a:spcAft>
                      </a:pPr>
                      <a:r>
                        <a:rPr lang="tr-TR" sz="1400"/>
                        <a:t>19 08 11 dışındaki endüstriyel atık suyun biyolojik arıtılmasından kaynaklanan çamurlar</a:t>
                      </a:r>
                      <a:endParaRPr lang="tr-TR" sz="1600">
                        <a:latin typeface="Times New Roman"/>
                        <a:ea typeface="Times New Roman"/>
                      </a:endParaRPr>
                    </a:p>
                  </a:txBody>
                  <a:tcPr marL="68580" marR="68580" marT="0" marB="0"/>
                </a:tc>
                <a:tc>
                  <a:txBody>
                    <a:bodyPr/>
                    <a:lstStyle/>
                    <a:p>
                      <a:pPr algn="ctr">
                        <a:lnSpc>
                          <a:spcPct val="115000"/>
                        </a:lnSpc>
                        <a:spcAft>
                          <a:spcPts val="0"/>
                        </a:spcAft>
                      </a:pPr>
                      <a:endParaRPr lang="tr-TR" sz="1400">
                        <a:latin typeface="Arial"/>
                        <a:ea typeface="Times New Roman"/>
                      </a:endParaRPr>
                    </a:p>
                  </a:txBody>
                  <a:tcPr marL="68580" marR="68580" marT="0" marB="0"/>
                </a:tc>
              </a:tr>
              <a:tr h="392909">
                <a:tc>
                  <a:txBody>
                    <a:bodyPr/>
                    <a:lstStyle/>
                    <a:p>
                      <a:pPr algn="just">
                        <a:lnSpc>
                          <a:spcPct val="115000"/>
                        </a:lnSpc>
                        <a:spcAft>
                          <a:spcPts val="0"/>
                        </a:spcAft>
                      </a:pPr>
                      <a:r>
                        <a:rPr lang="tr-TR" sz="1400"/>
                        <a:t>19 08 13*</a:t>
                      </a:r>
                      <a:endParaRPr lang="tr-TR" sz="1600">
                        <a:latin typeface="Times New Roman"/>
                        <a:ea typeface="Times New Roman"/>
                      </a:endParaRPr>
                    </a:p>
                  </a:txBody>
                  <a:tcPr marL="68580" marR="68580" marT="0" marB="0"/>
                </a:tc>
                <a:tc>
                  <a:txBody>
                    <a:bodyPr/>
                    <a:lstStyle/>
                    <a:p>
                      <a:pPr algn="just">
                        <a:lnSpc>
                          <a:spcPct val="115000"/>
                        </a:lnSpc>
                        <a:spcAft>
                          <a:spcPts val="0"/>
                        </a:spcAft>
                      </a:pPr>
                      <a:r>
                        <a:rPr lang="tr-TR" sz="1400" spc="-5"/>
                        <a:t>Endüstriyel atık suyun diğer yöntemlerle arıtılmasından kaynaklanan tehlikeli maddeler içeren çamurlar</a:t>
                      </a:r>
                      <a:endParaRPr lang="tr-TR" sz="1600">
                        <a:latin typeface="Times New Roman"/>
                        <a:ea typeface="Times New Roman"/>
                      </a:endParaRPr>
                    </a:p>
                  </a:txBody>
                  <a:tcPr marL="68580" marR="68580" marT="0" marB="0"/>
                </a:tc>
                <a:tc>
                  <a:txBody>
                    <a:bodyPr/>
                    <a:lstStyle/>
                    <a:p>
                      <a:pPr algn="ctr">
                        <a:lnSpc>
                          <a:spcPct val="115000"/>
                        </a:lnSpc>
                        <a:spcAft>
                          <a:spcPts val="0"/>
                        </a:spcAft>
                      </a:pPr>
                      <a:r>
                        <a:rPr lang="tr-TR" sz="1400"/>
                        <a:t>M</a:t>
                      </a:r>
                      <a:endParaRPr lang="tr-TR" sz="1600">
                        <a:latin typeface="Times New Roman"/>
                        <a:ea typeface="Times New Roman"/>
                      </a:endParaRPr>
                    </a:p>
                  </a:txBody>
                  <a:tcPr marL="68580" marR="68580" marT="0" marB="0"/>
                </a:tc>
              </a:tr>
              <a:tr h="392909">
                <a:tc>
                  <a:txBody>
                    <a:bodyPr/>
                    <a:lstStyle/>
                    <a:p>
                      <a:pPr algn="just">
                        <a:lnSpc>
                          <a:spcPct val="115000"/>
                        </a:lnSpc>
                        <a:spcAft>
                          <a:spcPts val="0"/>
                        </a:spcAft>
                      </a:pPr>
                      <a:r>
                        <a:rPr lang="tr-TR" sz="1400"/>
                        <a:t>19 08 14</a:t>
                      </a:r>
                      <a:endParaRPr lang="tr-TR" sz="1600">
                        <a:latin typeface="Times New Roman"/>
                        <a:ea typeface="Times New Roman"/>
                      </a:endParaRPr>
                    </a:p>
                  </a:txBody>
                  <a:tcPr marL="68580" marR="68580" marT="0" marB="0"/>
                </a:tc>
                <a:tc>
                  <a:txBody>
                    <a:bodyPr/>
                    <a:lstStyle/>
                    <a:p>
                      <a:pPr algn="just">
                        <a:lnSpc>
                          <a:spcPct val="115000"/>
                        </a:lnSpc>
                        <a:spcAft>
                          <a:spcPts val="0"/>
                        </a:spcAft>
                      </a:pPr>
                      <a:r>
                        <a:rPr lang="tr-TR" sz="1400" dirty="0"/>
                        <a:t>19 08 13 dışındaki endüstriyel atık suyun </a:t>
                      </a:r>
                      <a:r>
                        <a:rPr lang="tr-TR" sz="1400" spc="-5" dirty="0"/>
                        <a:t>diğer yöntemlerle arıtılmasından </a:t>
                      </a:r>
                      <a:r>
                        <a:rPr lang="tr-TR" sz="1400" dirty="0"/>
                        <a:t>kaynaklanan çamurlar</a:t>
                      </a:r>
                      <a:endParaRPr lang="tr-TR" sz="1600" dirty="0">
                        <a:latin typeface="Times New Roman"/>
                        <a:ea typeface="Times New Roman"/>
                      </a:endParaRPr>
                    </a:p>
                  </a:txBody>
                  <a:tcPr marL="68580" marR="68580" marT="0" marB="0"/>
                </a:tc>
                <a:tc>
                  <a:txBody>
                    <a:bodyPr/>
                    <a:lstStyle/>
                    <a:p>
                      <a:pPr algn="ctr">
                        <a:lnSpc>
                          <a:spcPct val="115000"/>
                        </a:lnSpc>
                        <a:spcAft>
                          <a:spcPts val="0"/>
                        </a:spcAft>
                      </a:pPr>
                      <a:endParaRPr lang="tr-TR" sz="1400" dirty="0">
                        <a:latin typeface="Arial"/>
                        <a:ea typeface="Times New Roman"/>
                      </a:endParaRPr>
                    </a:p>
                  </a:txBody>
                  <a:tcPr marL="68580" marR="68580" marT="0" marB="0"/>
                </a:tc>
              </a:tr>
            </a:tbl>
          </a:graphicData>
        </a:graphic>
      </p:graphicFrame>
    </p:spTree>
  </p:cSld>
  <p:clrMapOvr>
    <a:masterClrMapping/>
  </p:clrMapOvr>
  <p:transition>
    <p:cover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AutoShape 2"/>
          <p:cNvSpPr>
            <a:spLocks noGrp="1" noChangeArrowheads="1"/>
          </p:cNvSpPr>
          <p:nvPr>
            <p:ph type="title"/>
          </p:nvPr>
        </p:nvSpPr>
        <p:spPr>
          <a:xfrm>
            <a:off x="1166813" y="274638"/>
            <a:ext cx="8572500" cy="582612"/>
          </a:xfrm>
        </p:spPr>
        <p:txBody>
          <a:bodyPr/>
          <a:lstStyle/>
          <a:p>
            <a:pPr algn="l"/>
            <a:r>
              <a:rPr lang="tr-TR" sz="2600" b="1" smtClean="0"/>
              <a:t>TEHLİKELİ ATIKLARIN KONTROLÜ YÖNETMELİĞİ</a:t>
            </a:r>
          </a:p>
        </p:txBody>
      </p:sp>
      <p:sp>
        <p:nvSpPr>
          <p:cNvPr id="60418" name="Rectangle 3"/>
          <p:cNvSpPr>
            <a:spLocks noGrp="1" noChangeArrowheads="1"/>
          </p:cNvSpPr>
          <p:nvPr>
            <p:ph type="body" idx="1"/>
          </p:nvPr>
        </p:nvSpPr>
        <p:spPr/>
        <p:txBody>
          <a:bodyPr/>
          <a:lstStyle/>
          <a:p>
            <a:pPr algn="just"/>
            <a:endParaRPr lang="tr-TR" sz="2400" smtClean="0"/>
          </a:p>
          <a:p>
            <a:pPr algn="just"/>
            <a:endParaRPr lang="tr-TR" sz="2400" smtClean="0"/>
          </a:p>
          <a:p>
            <a:pPr algn="just"/>
            <a:r>
              <a:rPr lang="tr-TR" sz="2400" smtClean="0"/>
              <a:t>Her türlü atığın depolanması, Yönetmeliğin Ek 11-A analiz sonucunda belirlenen kriterlere göre yapılmaktadır.</a:t>
            </a:r>
          </a:p>
          <a:p>
            <a:pPr algn="just">
              <a:buFontTx/>
              <a:buNone/>
            </a:pPr>
            <a:endParaRPr lang="tr-TR" sz="2400" smtClean="0"/>
          </a:p>
          <a:p>
            <a:pPr algn="just"/>
            <a:r>
              <a:rPr lang="tr-TR" sz="2400" smtClean="0"/>
              <a:t>Arıtma çamurları da Ek 11-A analiz sonucunda belirlenen kriterlere göre depolanmaktadır.</a:t>
            </a:r>
          </a:p>
        </p:txBody>
      </p:sp>
      <p:sp>
        <p:nvSpPr>
          <p:cNvPr id="4" name="3 Slayt Numarası Yer Tutucusu"/>
          <p:cNvSpPr>
            <a:spLocks noGrp="1"/>
          </p:cNvSpPr>
          <p:nvPr>
            <p:ph type="sldNum" sz="quarter" idx="12"/>
          </p:nvPr>
        </p:nvSpPr>
        <p:spPr/>
        <p:txBody>
          <a:bodyPr/>
          <a:lstStyle/>
          <a:p>
            <a:pPr>
              <a:defRPr/>
            </a:pPr>
            <a:fld id="{506269EF-C6DE-41C8-9816-C903C5063058}" type="slidenum">
              <a:rPr lang="tr-TR" smtClean="0"/>
              <a:pPr>
                <a:defRPr/>
              </a:pPr>
              <a:t>22</a:t>
            </a:fld>
            <a:endParaRPr lang="tr-TR"/>
          </a:p>
        </p:txBody>
      </p:sp>
    </p:spTree>
  </p:cSld>
  <p:clrMapOvr>
    <a:masterClrMapping/>
  </p:clrMapOvr>
  <p:transition>
    <p:cover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AutoShape 2"/>
          <p:cNvSpPr>
            <a:spLocks noGrp="1" noChangeArrowheads="1"/>
          </p:cNvSpPr>
          <p:nvPr>
            <p:ph type="title"/>
          </p:nvPr>
        </p:nvSpPr>
        <p:spPr>
          <a:xfrm>
            <a:off x="1309688" y="274638"/>
            <a:ext cx="8101012" cy="582612"/>
          </a:xfrm>
        </p:spPr>
        <p:txBody>
          <a:bodyPr/>
          <a:lstStyle/>
          <a:p>
            <a:pPr algn="l"/>
            <a:r>
              <a:rPr lang="tr-TR" sz="2800" b="1" smtClean="0"/>
              <a:t>KATI ATIKLARIN KONTROLÜ YÖNETMELİĞİ</a:t>
            </a:r>
            <a:endParaRPr lang="tr-TR" sz="2000" b="1" smtClean="0"/>
          </a:p>
        </p:txBody>
      </p:sp>
      <p:sp>
        <p:nvSpPr>
          <p:cNvPr id="62466" name="Rectangle 3"/>
          <p:cNvSpPr>
            <a:spLocks noGrp="1" noChangeArrowheads="1"/>
          </p:cNvSpPr>
          <p:nvPr>
            <p:ph type="body" idx="1"/>
          </p:nvPr>
        </p:nvSpPr>
        <p:spPr/>
        <p:txBody>
          <a:bodyPr/>
          <a:lstStyle/>
          <a:p>
            <a:pPr algn="just"/>
            <a:endParaRPr lang="tr-TR" sz="2400" b="1" smtClean="0"/>
          </a:p>
          <a:p>
            <a:pPr algn="just">
              <a:buFontTx/>
              <a:buNone/>
            </a:pPr>
            <a:endParaRPr lang="tr-TR" sz="2400" b="1" smtClean="0"/>
          </a:p>
          <a:p>
            <a:pPr algn="just"/>
            <a:r>
              <a:rPr lang="tr-TR" sz="2400" b="1" smtClean="0"/>
              <a:t>Madde 28- </a:t>
            </a:r>
            <a:r>
              <a:rPr lang="tr-TR" sz="2400" smtClean="0"/>
              <a:t>Arıtma çamurunun depolanabilmesi için içinde bulunan su oranının %65 olması gerekir. Ancak depo yeri işletmecileri, çamurun su oranının daha fazla olması halinde, deponun stabilitesini bozmayacağı, koku problemi ortaya çıkarmayacağı kanaatine varırlarsa, su oranı %75’e kadar olan çamurları kabul edebilirler. </a:t>
            </a:r>
          </a:p>
        </p:txBody>
      </p:sp>
      <p:sp>
        <p:nvSpPr>
          <p:cNvPr id="4" name="3 Slayt Numarası Yer Tutucusu"/>
          <p:cNvSpPr>
            <a:spLocks noGrp="1"/>
          </p:cNvSpPr>
          <p:nvPr>
            <p:ph type="sldNum" sz="quarter" idx="12"/>
          </p:nvPr>
        </p:nvSpPr>
        <p:spPr/>
        <p:txBody>
          <a:bodyPr/>
          <a:lstStyle/>
          <a:p>
            <a:pPr>
              <a:defRPr/>
            </a:pPr>
            <a:fld id="{7AE50B74-73D9-4B38-8441-60808CAC8EA4}" type="slidenum">
              <a:rPr lang="tr-TR" smtClean="0"/>
              <a:pPr>
                <a:defRPr/>
              </a:pPr>
              <a:t>23</a:t>
            </a:fld>
            <a:endParaRPr lang="tr-TR"/>
          </a:p>
        </p:txBody>
      </p:sp>
    </p:spTree>
  </p:cSld>
  <p:clrMapOvr>
    <a:masterClrMapping/>
  </p:clrMapOvr>
  <p:transition>
    <p:cover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AutoShape 2"/>
          <p:cNvSpPr>
            <a:spLocks noGrp="1" noChangeArrowheads="1"/>
          </p:cNvSpPr>
          <p:nvPr>
            <p:ph type="title"/>
          </p:nvPr>
        </p:nvSpPr>
        <p:spPr>
          <a:xfrm>
            <a:off x="1238250" y="274638"/>
            <a:ext cx="8172450" cy="582612"/>
          </a:xfrm>
        </p:spPr>
        <p:txBody>
          <a:bodyPr/>
          <a:lstStyle/>
          <a:p>
            <a:pPr algn="l"/>
            <a:r>
              <a:rPr lang="tr-TR" sz="2600" b="1" smtClean="0"/>
              <a:t>TOPRAK KİRLİLİĞİNİN KONTROLÜ YÖNETMELİĞİ</a:t>
            </a:r>
          </a:p>
        </p:txBody>
      </p:sp>
      <p:sp>
        <p:nvSpPr>
          <p:cNvPr id="64514" name="Rectangle 3"/>
          <p:cNvSpPr>
            <a:spLocks noGrp="1" noChangeArrowheads="1"/>
          </p:cNvSpPr>
          <p:nvPr>
            <p:ph type="body" idx="1"/>
          </p:nvPr>
        </p:nvSpPr>
        <p:spPr/>
        <p:txBody>
          <a:bodyPr/>
          <a:lstStyle/>
          <a:p>
            <a:pPr lvl="1" algn="just">
              <a:buFont typeface="Arial" charset="0"/>
              <a:buChar char="•"/>
            </a:pPr>
            <a:r>
              <a:rPr lang="tr-TR" sz="2400" smtClean="0"/>
              <a:t>Evsel ve kentsel atıksuların arıtılması sonucu elde edilen stabilize arıtma çamurlarının toprakta kullanılması izne tabidir.(Madde 10)</a:t>
            </a:r>
          </a:p>
          <a:p>
            <a:pPr lvl="1" algn="just">
              <a:buFont typeface="Arial" charset="0"/>
              <a:buChar char="•"/>
            </a:pPr>
            <a:endParaRPr lang="tr-TR" sz="2400" smtClean="0"/>
          </a:p>
          <a:p>
            <a:pPr lvl="1" algn="just">
              <a:buFont typeface="Arial" charset="0"/>
              <a:buChar char="•"/>
            </a:pPr>
            <a:r>
              <a:rPr lang="tr-TR" sz="2400" smtClean="0"/>
              <a:t>Stabilize arıtma çamuru üreticileri kullanıma sunacakları stabilize arıtma çamuru için Stabilize Arıtma Çamuru Kullanım İzin Belgesi talebiyle Yönetmelikte belirtilen bilgi ve belgelerle birlikte Valiliğe başvuruda bulunulur. Başvuru Valilikçe değerlendirilerek uygun koşulları sağlayan arıtma çamurları için gerekli izin verilir. </a:t>
            </a:r>
            <a:endParaRPr lang="tr-TR" sz="2400" smtClean="0">
              <a:solidFill>
                <a:srgbClr val="3333FF"/>
              </a:solidFill>
            </a:endParaRPr>
          </a:p>
          <a:p>
            <a:pPr lvl="1" algn="just">
              <a:buFont typeface="Arial" charset="0"/>
              <a:buChar char="•"/>
            </a:pPr>
            <a:endParaRPr lang="tr-TR" sz="2400" smtClean="0">
              <a:solidFill>
                <a:srgbClr val="3333FF"/>
              </a:solidFill>
            </a:endParaRPr>
          </a:p>
          <a:p>
            <a:pPr>
              <a:buFont typeface="Wingdings" pitchFamily="2" charset="2"/>
              <a:buChar char="§"/>
            </a:pPr>
            <a:endParaRPr lang="tr-TR" sz="2400" smtClean="0"/>
          </a:p>
        </p:txBody>
      </p:sp>
      <p:sp>
        <p:nvSpPr>
          <p:cNvPr id="4" name="3 Slayt Numarası Yer Tutucusu"/>
          <p:cNvSpPr>
            <a:spLocks noGrp="1"/>
          </p:cNvSpPr>
          <p:nvPr>
            <p:ph type="sldNum" sz="quarter" idx="12"/>
          </p:nvPr>
        </p:nvSpPr>
        <p:spPr/>
        <p:txBody>
          <a:bodyPr/>
          <a:lstStyle/>
          <a:p>
            <a:pPr>
              <a:defRPr/>
            </a:pPr>
            <a:fld id="{9308C902-26DE-4895-A7F3-EBA67B38F3BC}" type="slidenum">
              <a:rPr lang="tr-TR" smtClean="0"/>
              <a:pPr>
                <a:defRPr/>
              </a:pPr>
              <a:t>24</a:t>
            </a:fld>
            <a:endParaRPr lang="tr-TR"/>
          </a:p>
        </p:txBody>
      </p:sp>
    </p:spTree>
  </p:cSld>
  <p:clrMapOvr>
    <a:masterClrMapping/>
  </p:clrMapOvr>
  <p:transition>
    <p:cover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AutoShape 2"/>
          <p:cNvSpPr>
            <a:spLocks noGrp="1" noChangeArrowheads="1"/>
          </p:cNvSpPr>
          <p:nvPr>
            <p:ph type="title"/>
          </p:nvPr>
        </p:nvSpPr>
        <p:spPr>
          <a:xfrm>
            <a:off x="1238250" y="0"/>
            <a:ext cx="8572500" cy="1143000"/>
          </a:xfrm>
        </p:spPr>
        <p:txBody>
          <a:bodyPr/>
          <a:lstStyle/>
          <a:p>
            <a:pPr algn="l"/>
            <a:r>
              <a:rPr lang="tr-TR" sz="2400" b="1" smtClean="0"/>
              <a:t>ATIKLARIN EK YAKIT OLARAK KULLANILMASINDA UYULACAK KURALLAR HAKKINDA TEBLİĞ</a:t>
            </a:r>
          </a:p>
        </p:txBody>
      </p:sp>
      <p:sp>
        <p:nvSpPr>
          <p:cNvPr id="43011" name="Rectangle 3"/>
          <p:cNvSpPr>
            <a:spLocks noChangeArrowheads="1"/>
          </p:cNvSpPr>
          <p:nvPr/>
        </p:nvSpPr>
        <p:spPr bwMode="auto">
          <a:xfrm>
            <a:off x="974725" y="2349500"/>
            <a:ext cx="3587750" cy="1008063"/>
          </a:xfrm>
          <a:prstGeom prst="rect">
            <a:avLst/>
          </a:prstGeom>
          <a:solidFill>
            <a:schemeClr val="accent1"/>
          </a:solidFill>
          <a:ln w="9525">
            <a:noFill/>
            <a:miter lim="800000"/>
            <a:headEnd/>
            <a:tailEnd/>
          </a:ln>
        </p:spPr>
        <p:txBody>
          <a:bodyPr anchor="ctr"/>
          <a:lstStyle/>
          <a:p>
            <a:pPr algn="ctr">
              <a:defRPr/>
            </a:pPr>
            <a:r>
              <a:rPr lang="tr-TR" sz="1600" dirty="0">
                <a:solidFill>
                  <a:schemeClr val="tx2"/>
                </a:solidFill>
                <a:latin typeface="+mj-lt"/>
              </a:rPr>
              <a:t>Tebliği Madde-5 yer alan bilgi ve belgelerle hazırlanan deneme yakması planının (Ek-6) Bakanlığa sunulması</a:t>
            </a:r>
          </a:p>
        </p:txBody>
      </p:sp>
      <p:sp>
        <p:nvSpPr>
          <p:cNvPr id="43012" name="Rectangle 4"/>
          <p:cNvSpPr>
            <a:spLocks noChangeArrowheads="1"/>
          </p:cNvSpPr>
          <p:nvPr/>
        </p:nvSpPr>
        <p:spPr bwMode="auto">
          <a:xfrm>
            <a:off x="5421313" y="2349500"/>
            <a:ext cx="3576637" cy="935038"/>
          </a:xfrm>
          <a:prstGeom prst="rect">
            <a:avLst/>
          </a:prstGeom>
          <a:solidFill>
            <a:schemeClr val="accent1"/>
          </a:solidFill>
          <a:ln w="9525">
            <a:noFill/>
            <a:miter lim="800000"/>
            <a:headEnd/>
            <a:tailEnd/>
          </a:ln>
        </p:spPr>
        <p:txBody>
          <a:bodyPr anchor="ctr"/>
          <a:lstStyle/>
          <a:p>
            <a:pPr algn="ctr">
              <a:defRPr/>
            </a:pPr>
            <a:r>
              <a:rPr lang="tr-TR" sz="1600" dirty="0">
                <a:solidFill>
                  <a:schemeClr val="tx2"/>
                </a:solidFill>
                <a:latin typeface="+mj-lt"/>
              </a:rPr>
              <a:t>Deneme yakması planının uygun olması durumunda deneme yakması tarihi belirlenmesi</a:t>
            </a:r>
          </a:p>
        </p:txBody>
      </p:sp>
      <p:sp>
        <p:nvSpPr>
          <p:cNvPr id="43013" name="Rectangle 5"/>
          <p:cNvSpPr>
            <a:spLocks noChangeArrowheads="1"/>
          </p:cNvSpPr>
          <p:nvPr/>
        </p:nvSpPr>
        <p:spPr bwMode="auto">
          <a:xfrm>
            <a:off x="1130300" y="3860800"/>
            <a:ext cx="3432175" cy="914400"/>
          </a:xfrm>
          <a:prstGeom prst="rect">
            <a:avLst/>
          </a:prstGeom>
          <a:solidFill>
            <a:schemeClr val="accent1"/>
          </a:solidFill>
          <a:ln w="9525">
            <a:noFill/>
            <a:miter lim="800000"/>
            <a:headEnd/>
            <a:tailEnd/>
          </a:ln>
        </p:spPr>
        <p:txBody>
          <a:bodyPr anchor="ctr"/>
          <a:lstStyle/>
          <a:p>
            <a:pPr algn="ctr">
              <a:defRPr/>
            </a:pPr>
            <a:r>
              <a:rPr lang="tr-TR" sz="1600" dirty="0">
                <a:solidFill>
                  <a:schemeClr val="tx2"/>
                </a:solidFill>
                <a:latin typeface="+mj-lt"/>
              </a:rPr>
              <a:t>Bakanlık Kontrolünde Deneme yakması gerçekleştirilmesi</a:t>
            </a:r>
          </a:p>
        </p:txBody>
      </p:sp>
      <p:sp>
        <p:nvSpPr>
          <p:cNvPr id="43014" name="Rectangle 6"/>
          <p:cNvSpPr>
            <a:spLocks noChangeArrowheads="1"/>
          </p:cNvSpPr>
          <p:nvPr/>
        </p:nvSpPr>
        <p:spPr bwMode="auto">
          <a:xfrm>
            <a:off x="5421313" y="3886200"/>
            <a:ext cx="3576637" cy="914400"/>
          </a:xfrm>
          <a:prstGeom prst="rect">
            <a:avLst/>
          </a:prstGeom>
          <a:solidFill>
            <a:schemeClr val="accent1"/>
          </a:solidFill>
          <a:ln w="9525">
            <a:noFill/>
            <a:miter lim="800000"/>
            <a:headEnd/>
            <a:tailEnd/>
          </a:ln>
        </p:spPr>
        <p:txBody>
          <a:bodyPr anchor="ctr"/>
          <a:lstStyle/>
          <a:p>
            <a:pPr algn="ctr">
              <a:defRPr/>
            </a:pPr>
            <a:r>
              <a:rPr lang="tr-TR" sz="1600" dirty="0">
                <a:solidFill>
                  <a:schemeClr val="tx2"/>
                </a:solidFill>
                <a:latin typeface="+mj-lt"/>
              </a:rPr>
              <a:t>Hazırlanan Deneme yakması raporunun Bakanlığa Sunulması</a:t>
            </a:r>
          </a:p>
        </p:txBody>
      </p:sp>
      <p:sp>
        <p:nvSpPr>
          <p:cNvPr id="43015" name="Rectangle 7"/>
          <p:cNvSpPr>
            <a:spLocks noChangeArrowheads="1"/>
          </p:cNvSpPr>
          <p:nvPr/>
        </p:nvSpPr>
        <p:spPr bwMode="auto">
          <a:xfrm>
            <a:off x="3159125" y="5445125"/>
            <a:ext cx="3724275" cy="914400"/>
          </a:xfrm>
          <a:prstGeom prst="rect">
            <a:avLst/>
          </a:prstGeom>
          <a:solidFill>
            <a:schemeClr val="accent1"/>
          </a:solidFill>
          <a:ln w="9525">
            <a:noFill/>
            <a:miter lim="800000"/>
            <a:headEnd/>
            <a:tailEnd/>
          </a:ln>
        </p:spPr>
        <p:txBody>
          <a:bodyPr anchor="ctr"/>
          <a:lstStyle/>
          <a:p>
            <a:pPr algn="ctr">
              <a:defRPr/>
            </a:pPr>
            <a:r>
              <a:rPr lang="tr-TR" sz="1600" dirty="0">
                <a:solidFill>
                  <a:schemeClr val="tx2"/>
                </a:solidFill>
                <a:latin typeface="+mj-lt"/>
              </a:rPr>
              <a:t>Raporun incelenmesi ve Lisans verilmesi (3 yıl)</a:t>
            </a:r>
          </a:p>
        </p:txBody>
      </p:sp>
      <p:sp>
        <p:nvSpPr>
          <p:cNvPr id="66567" name="AutoShape 8"/>
          <p:cNvSpPr>
            <a:spLocks noChangeArrowheads="1"/>
          </p:cNvSpPr>
          <p:nvPr/>
        </p:nvSpPr>
        <p:spPr bwMode="auto">
          <a:xfrm>
            <a:off x="4719638" y="4221163"/>
            <a:ext cx="430212" cy="228600"/>
          </a:xfrm>
          <a:prstGeom prst="rightArrow">
            <a:avLst>
              <a:gd name="adj1" fmla="val 50000"/>
              <a:gd name="adj2" fmla="val 43433"/>
            </a:avLst>
          </a:prstGeom>
          <a:solidFill>
            <a:schemeClr val="accent1"/>
          </a:solidFill>
          <a:ln w="9525">
            <a:solidFill>
              <a:schemeClr val="tx1"/>
            </a:solidFill>
            <a:miter lim="800000"/>
            <a:headEnd/>
            <a:tailEnd/>
          </a:ln>
        </p:spPr>
        <p:txBody>
          <a:bodyPr wrap="none" anchor="ctr"/>
          <a:lstStyle/>
          <a:p>
            <a:endParaRPr lang="tr-TR"/>
          </a:p>
        </p:txBody>
      </p:sp>
      <p:sp>
        <p:nvSpPr>
          <p:cNvPr id="66568" name="AutoShape 9"/>
          <p:cNvSpPr>
            <a:spLocks noChangeArrowheads="1"/>
          </p:cNvSpPr>
          <p:nvPr/>
        </p:nvSpPr>
        <p:spPr bwMode="auto">
          <a:xfrm>
            <a:off x="4719638" y="2708275"/>
            <a:ext cx="430212" cy="228600"/>
          </a:xfrm>
          <a:prstGeom prst="rightArrow">
            <a:avLst>
              <a:gd name="adj1" fmla="val 50000"/>
              <a:gd name="adj2" fmla="val 43433"/>
            </a:avLst>
          </a:prstGeom>
          <a:solidFill>
            <a:schemeClr val="accent1"/>
          </a:solidFill>
          <a:ln w="9525">
            <a:solidFill>
              <a:schemeClr val="tx1"/>
            </a:solidFill>
            <a:miter lim="800000"/>
            <a:headEnd/>
            <a:tailEnd/>
          </a:ln>
        </p:spPr>
        <p:txBody>
          <a:bodyPr wrap="none" anchor="ctr"/>
          <a:lstStyle/>
          <a:p>
            <a:endParaRPr lang="tr-TR"/>
          </a:p>
        </p:txBody>
      </p:sp>
      <p:sp>
        <p:nvSpPr>
          <p:cNvPr id="66569" name="AutoShape 10"/>
          <p:cNvSpPr>
            <a:spLocks noChangeArrowheads="1"/>
          </p:cNvSpPr>
          <p:nvPr/>
        </p:nvSpPr>
        <p:spPr bwMode="auto">
          <a:xfrm>
            <a:off x="9163050" y="2667000"/>
            <a:ext cx="430213" cy="228600"/>
          </a:xfrm>
          <a:prstGeom prst="rightArrow">
            <a:avLst>
              <a:gd name="adj1" fmla="val 50000"/>
              <a:gd name="adj2" fmla="val 43433"/>
            </a:avLst>
          </a:prstGeom>
          <a:solidFill>
            <a:schemeClr val="accent1"/>
          </a:solidFill>
          <a:ln w="9525">
            <a:solidFill>
              <a:schemeClr val="tx1"/>
            </a:solidFill>
            <a:miter lim="800000"/>
            <a:headEnd/>
            <a:tailEnd/>
          </a:ln>
        </p:spPr>
        <p:txBody>
          <a:bodyPr wrap="none" anchor="ctr"/>
          <a:lstStyle/>
          <a:p>
            <a:endParaRPr lang="tr-TR"/>
          </a:p>
        </p:txBody>
      </p:sp>
      <p:sp>
        <p:nvSpPr>
          <p:cNvPr id="66570" name="AutoShape 11"/>
          <p:cNvSpPr>
            <a:spLocks noChangeArrowheads="1"/>
          </p:cNvSpPr>
          <p:nvPr/>
        </p:nvSpPr>
        <p:spPr bwMode="auto">
          <a:xfrm>
            <a:off x="2535238" y="5805488"/>
            <a:ext cx="430212" cy="228600"/>
          </a:xfrm>
          <a:prstGeom prst="rightArrow">
            <a:avLst>
              <a:gd name="adj1" fmla="val 50000"/>
              <a:gd name="adj2" fmla="val 43433"/>
            </a:avLst>
          </a:prstGeom>
          <a:solidFill>
            <a:schemeClr val="accent1"/>
          </a:solidFill>
          <a:ln w="9525">
            <a:solidFill>
              <a:schemeClr val="tx1"/>
            </a:solidFill>
            <a:miter lim="800000"/>
            <a:headEnd/>
            <a:tailEnd/>
          </a:ln>
        </p:spPr>
        <p:txBody>
          <a:bodyPr wrap="none" anchor="ctr"/>
          <a:lstStyle/>
          <a:p>
            <a:endParaRPr lang="tr-TR"/>
          </a:p>
        </p:txBody>
      </p:sp>
      <p:sp>
        <p:nvSpPr>
          <p:cNvPr id="66571" name="AutoShape 12"/>
          <p:cNvSpPr>
            <a:spLocks noChangeArrowheads="1"/>
          </p:cNvSpPr>
          <p:nvPr/>
        </p:nvSpPr>
        <p:spPr bwMode="auto">
          <a:xfrm>
            <a:off x="819150" y="4221163"/>
            <a:ext cx="330200" cy="228600"/>
          </a:xfrm>
          <a:prstGeom prst="rightArrow">
            <a:avLst>
              <a:gd name="adj1" fmla="val 50000"/>
              <a:gd name="adj2" fmla="val 33336"/>
            </a:avLst>
          </a:prstGeom>
          <a:solidFill>
            <a:schemeClr val="accent1"/>
          </a:solidFill>
          <a:ln w="9525">
            <a:solidFill>
              <a:schemeClr val="tx1"/>
            </a:solidFill>
            <a:miter lim="800000"/>
            <a:headEnd/>
            <a:tailEnd/>
          </a:ln>
        </p:spPr>
        <p:txBody>
          <a:bodyPr wrap="none" anchor="ctr"/>
          <a:lstStyle/>
          <a:p>
            <a:endParaRPr lang="tr-TR"/>
          </a:p>
        </p:txBody>
      </p:sp>
      <p:sp>
        <p:nvSpPr>
          <p:cNvPr id="66572" name="AutoShape 13"/>
          <p:cNvSpPr>
            <a:spLocks noChangeArrowheads="1"/>
          </p:cNvSpPr>
          <p:nvPr/>
        </p:nvSpPr>
        <p:spPr bwMode="auto">
          <a:xfrm>
            <a:off x="9163050" y="4114800"/>
            <a:ext cx="430213" cy="228600"/>
          </a:xfrm>
          <a:prstGeom prst="rightArrow">
            <a:avLst>
              <a:gd name="adj1" fmla="val 50000"/>
              <a:gd name="adj2" fmla="val 43433"/>
            </a:avLst>
          </a:prstGeom>
          <a:solidFill>
            <a:schemeClr val="accent1"/>
          </a:solidFill>
          <a:ln w="9525">
            <a:solidFill>
              <a:schemeClr val="tx1"/>
            </a:solidFill>
            <a:miter lim="800000"/>
            <a:headEnd/>
            <a:tailEnd/>
          </a:ln>
        </p:spPr>
        <p:txBody>
          <a:bodyPr wrap="none" anchor="ctr"/>
          <a:lstStyle/>
          <a:p>
            <a:endParaRPr lang="tr-TR"/>
          </a:p>
        </p:txBody>
      </p:sp>
      <p:sp>
        <p:nvSpPr>
          <p:cNvPr id="14" name="13 Slayt Numarası Yer Tutucusu"/>
          <p:cNvSpPr>
            <a:spLocks noGrp="1"/>
          </p:cNvSpPr>
          <p:nvPr>
            <p:ph type="sldNum" sz="quarter" idx="12"/>
          </p:nvPr>
        </p:nvSpPr>
        <p:spPr/>
        <p:txBody>
          <a:bodyPr/>
          <a:lstStyle/>
          <a:p>
            <a:pPr>
              <a:defRPr/>
            </a:pPr>
            <a:fld id="{738E9B5C-7376-4CB7-862B-D4C16A133314}" type="slidenum">
              <a:rPr lang="tr-TR" smtClean="0"/>
              <a:pPr>
                <a:defRPr/>
              </a:pPr>
              <a:t>25</a:t>
            </a:fld>
            <a:endParaRPr lang="tr-TR"/>
          </a:p>
        </p:txBody>
      </p:sp>
    </p:spTree>
  </p:cSld>
  <p:clrMapOvr>
    <a:masterClrMapping/>
  </p:clrMapOvr>
  <p:transition>
    <p:cover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1 Başlık"/>
          <p:cNvSpPr>
            <a:spLocks noGrp="1"/>
          </p:cNvSpPr>
          <p:nvPr>
            <p:ph type="title"/>
          </p:nvPr>
        </p:nvSpPr>
        <p:spPr>
          <a:xfrm>
            <a:off x="990600" y="214313"/>
            <a:ext cx="8915400" cy="1143000"/>
          </a:xfrm>
        </p:spPr>
        <p:txBody>
          <a:bodyPr/>
          <a:lstStyle/>
          <a:p>
            <a:r>
              <a:rPr lang="tr-TR" sz="2000" b="1" smtClean="0"/>
              <a:t>ARITMA ÇAMURLARININ GERİ KAZANIM/BERTARAFI</a:t>
            </a:r>
            <a:endParaRPr lang="tr-TR" sz="2000" smtClean="0"/>
          </a:p>
        </p:txBody>
      </p:sp>
      <p:sp>
        <p:nvSpPr>
          <p:cNvPr id="68610" name="2 İçerik Yer Tutucusu"/>
          <p:cNvSpPr>
            <a:spLocks noGrp="1"/>
          </p:cNvSpPr>
          <p:nvPr>
            <p:ph idx="1"/>
          </p:nvPr>
        </p:nvSpPr>
        <p:spPr>
          <a:xfrm>
            <a:off x="495300" y="1196975"/>
            <a:ext cx="8915400" cy="5303838"/>
          </a:xfrm>
        </p:spPr>
        <p:txBody>
          <a:bodyPr/>
          <a:lstStyle/>
          <a:p>
            <a:r>
              <a:rPr lang="tr-TR" sz="1600" b="1" smtClean="0"/>
              <a:t>Çamurun organik madde içeriği,kimyasal özellikleri, çökebilme ve su verme gibi fiziksel özellikleri ile ısıl değeri bertaraf yönteminin belirlenmesinde dikkate alınması gereken faktörlerdir. Bunların yanı sıra yerel özellikler de mutlaka dikkate alınmalıdır.</a:t>
            </a:r>
          </a:p>
          <a:p>
            <a:pPr>
              <a:buFontTx/>
              <a:buNone/>
            </a:pPr>
            <a:r>
              <a:rPr lang="tr-TR" sz="1600" b="1" smtClean="0"/>
              <a:t>Çamur krakterizasyonunda kullanılan ana parametreler aşağıda sıralanmaktadır.</a:t>
            </a:r>
          </a:p>
          <a:p>
            <a:pPr>
              <a:buFontTx/>
              <a:buNone/>
            </a:pPr>
            <a:r>
              <a:rPr lang="tr-TR" sz="1600" b="1" smtClean="0"/>
              <a:t>-Özgül ağırlık,</a:t>
            </a:r>
          </a:p>
          <a:p>
            <a:pPr>
              <a:buFontTx/>
              <a:buNone/>
            </a:pPr>
            <a:r>
              <a:rPr lang="tr-TR" sz="1600" b="1" smtClean="0"/>
              <a:t>-Katı madde içeriği,</a:t>
            </a:r>
          </a:p>
          <a:p>
            <a:pPr>
              <a:buFontTx/>
              <a:buNone/>
            </a:pPr>
            <a:r>
              <a:rPr lang="tr-TR" sz="1600" b="1" smtClean="0"/>
              <a:t>-Çamurda su dağılımı,</a:t>
            </a:r>
          </a:p>
          <a:p>
            <a:pPr>
              <a:buFontTx/>
              <a:buNone/>
            </a:pPr>
            <a:r>
              <a:rPr lang="tr-TR" sz="1600" b="1" smtClean="0"/>
              <a:t>-Akışkanlık özelliği,</a:t>
            </a:r>
          </a:p>
          <a:p>
            <a:pPr>
              <a:buFontTx/>
              <a:buNone/>
            </a:pPr>
            <a:r>
              <a:rPr lang="tr-TR" sz="1600" b="1" smtClean="0"/>
              <a:t>-Isıl Değeri,</a:t>
            </a:r>
          </a:p>
          <a:p>
            <a:pPr>
              <a:buFontTx/>
              <a:buNone/>
            </a:pPr>
            <a:r>
              <a:rPr lang="tr-TR" sz="1600" b="1" smtClean="0"/>
              <a:t>-Gübre değeri,</a:t>
            </a:r>
          </a:p>
          <a:p>
            <a:pPr>
              <a:buFontTx/>
              <a:buNone/>
            </a:pPr>
            <a:r>
              <a:rPr lang="tr-TR" sz="1600" b="1" smtClean="0"/>
              <a:t>-Partiküllerin elektriksel yükü,</a:t>
            </a:r>
          </a:p>
          <a:p>
            <a:pPr>
              <a:buFontTx/>
              <a:buNone/>
            </a:pPr>
            <a:r>
              <a:rPr lang="tr-TR" sz="1600" b="1" smtClean="0"/>
              <a:t>-Biyolojik özellikleri,</a:t>
            </a:r>
          </a:p>
          <a:p>
            <a:pPr>
              <a:buFontTx/>
              <a:buNone/>
            </a:pPr>
            <a:r>
              <a:rPr lang="tr-TR" sz="1600" b="1" smtClean="0"/>
              <a:t>-Ağır metal içeriği</a:t>
            </a:r>
          </a:p>
          <a:p>
            <a:pPr>
              <a:buFontTx/>
              <a:buNone/>
            </a:pPr>
            <a:r>
              <a:rPr lang="tr-TR" sz="1600" b="1" smtClean="0"/>
              <a:t>-Depolanabilirliği,</a:t>
            </a:r>
          </a:p>
          <a:p>
            <a:pPr>
              <a:buFontTx/>
              <a:buNone/>
            </a:pPr>
            <a:r>
              <a:rPr lang="tr-TR" sz="1600" b="1" smtClean="0"/>
              <a:t>-Pompalabilirliği,</a:t>
            </a:r>
          </a:p>
          <a:p>
            <a:pPr>
              <a:buFontTx/>
              <a:buNone/>
            </a:pPr>
            <a:r>
              <a:rPr lang="tr-TR" sz="1600" b="1" smtClean="0"/>
              <a:t>-Susuzlaşabilmesi,</a:t>
            </a:r>
          </a:p>
          <a:p>
            <a:endParaRPr lang="tr-TR" sz="1600" b="1" smtClean="0"/>
          </a:p>
        </p:txBody>
      </p:sp>
      <p:sp>
        <p:nvSpPr>
          <p:cNvPr id="4" name="3 Slayt Numarası Yer Tutucusu"/>
          <p:cNvSpPr>
            <a:spLocks noGrp="1"/>
          </p:cNvSpPr>
          <p:nvPr>
            <p:ph type="sldNum" sz="quarter" idx="12"/>
          </p:nvPr>
        </p:nvSpPr>
        <p:spPr/>
        <p:txBody>
          <a:bodyPr/>
          <a:lstStyle/>
          <a:p>
            <a:pPr>
              <a:defRPr/>
            </a:pPr>
            <a:fld id="{950EA7A9-64AC-4FE2-BB55-2A6AD54004BA}" type="slidenum">
              <a:rPr lang="tr-TR" smtClean="0"/>
              <a:pPr>
                <a:defRPr/>
              </a:pPr>
              <a:t>26</a:t>
            </a:fld>
            <a:endParaRPr lang="tr-T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AutoShape 2"/>
          <p:cNvSpPr>
            <a:spLocks noGrp="1" noChangeArrowheads="1"/>
          </p:cNvSpPr>
          <p:nvPr>
            <p:ph type="title"/>
          </p:nvPr>
        </p:nvSpPr>
        <p:spPr>
          <a:xfrm>
            <a:off x="1166813" y="214313"/>
            <a:ext cx="8739187" cy="714375"/>
          </a:xfrm>
        </p:spPr>
        <p:txBody>
          <a:bodyPr/>
          <a:lstStyle/>
          <a:p>
            <a:pPr algn="l"/>
            <a:r>
              <a:rPr lang="tr-TR" sz="2400" b="1" smtClean="0"/>
              <a:t>           ARITMA ÇAMURLARININ GERİ KAZANIM </a:t>
            </a:r>
            <a:br>
              <a:rPr lang="tr-TR" sz="2400" b="1" smtClean="0"/>
            </a:br>
            <a:r>
              <a:rPr lang="tr-TR" sz="2400" b="1" smtClean="0"/>
              <a:t>                             ALTERNATİFLERİ</a:t>
            </a:r>
          </a:p>
        </p:txBody>
      </p:sp>
      <p:sp>
        <p:nvSpPr>
          <p:cNvPr id="69634" name="Rectangle 3"/>
          <p:cNvSpPr>
            <a:spLocks noGrp="1" noChangeArrowheads="1"/>
          </p:cNvSpPr>
          <p:nvPr>
            <p:ph type="body" idx="1"/>
          </p:nvPr>
        </p:nvSpPr>
        <p:spPr/>
        <p:txBody>
          <a:bodyPr/>
          <a:lstStyle/>
          <a:p>
            <a:pPr algn="just"/>
            <a:endParaRPr lang="tr-TR" sz="2400" smtClean="0"/>
          </a:p>
          <a:p>
            <a:pPr algn="just"/>
            <a:r>
              <a:rPr lang="tr-TR" sz="2400" smtClean="0"/>
              <a:t>Çimento fabrikalarında ek yakıt ve alternatif hammadde olarak kullanma</a:t>
            </a:r>
          </a:p>
          <a:p>
            <a:pPr algn="just"/>
            <a:r>
              <a:rPr lang="tr-TR" sz="2400" smtClean="0"/>
              <a:t> Maden Sahalarının rehabilitasyonu kapsamında dolgu amacıyla kullanma</a:t>
            </a:r>
          </a:p>
          <a:p>
            <a:pPr algn="just"/>
            <a:r>
              <a:rPr lang="tr-TR" sz="2400" smtClean="0"/>
              <a:t>Toprakta kullanma</a:t>
            </a:r>
          </a:p>
          <a:p>
            <a:pPr algn="just"/>
            <a:r>
              <a:rPr lang="tr-TR" sz="2400" smtClean="0"/>
              <a:t>Kompostlaştırma</a:t>
            </a:r>
          </a:p>
          <a:p>
            <a:pPr algn="just"/>
            <a:r>
              <a:rPr lang="tr-TR" sz="2400" smtClean="0"/>
              <a:t>Yapı malzemelerinde alternatif hammadde olarak kullanma </a:t>
            </a:r>
          </a:p>
          <a:p>
            <a:pPr algn="just"/>
            <a:endParaRPr lang="tr-TR" sz="2000" smtClean="0">
              <a:latin typeface="Times New Roman" pitchFamily="18" charset="0"/>
            </a:endParaRPr>
          </a:p>
          <a:p>
            <a:pPr>
              <a:buFont typeface="Wingdings" pitchFamily="2" charset="2"/>
              <a:buNone/>
            </a:pPr>
            <a:endParaRPr lang="tr-TR" smtClean="0"/>
          </a:p>
          <a:p>
            <a:endParaRPr lang="tr-TR" smtClean="0"/>
          </a:p>
        </p:txBody>
      </p:sp>
      <p:sp>
        <p:nvSpPr>
          <p:cNvPr id="4" name="3 Slayt Numarası Yer Tutucusu"/>
          <p:cNvSpPr>
            <a:spLocks noGrp="1"/>
          </p:cNvSpPr>
          <p:nvPr>
            <p:ph type="sldNum" sz="quarter" idx="12"/>
          </p:nvPr>
        </p:nvSpPr>
        <p:spPr/>
        <p:txBody>
          <a:bodyPr/>
          <a:lstStyle/>
          <a:p>
            <a:pPr>
              <a:defRPr/>
            </a:pPr>
            <a:fld id="{57B933BE-BA8B-4974-8141-58A176ADE549}" type="slidenum">
              <a:rPr lang="tr-TR" smtClean="0"/>
              <a:pPr>
                <a:defRPr/>
              </a:pPr>
              <a:t>27</a:t>
            </a:fld>
            <a:endParaRPr lang="tr-TR"/>
          </a:p>
        </p:txBody>
      </p:sp>
    </p:spTree>
  </p:cSld>
  <p:clrMapOvr>
    <a:masterClrMapping/>
  </p:clrMapOvr>
  <p:transition>
    <p:cover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AutoShape 2"/>
          <p:cNvSpPr>
            <a:spLocks noGrp="1" noChangeArrowheads="1"/>
          </p:cNvSpPr>
          <p:nvPr>
            <p:ph type="title"/>
          </p:nvPr>
        </p:nvSpPr>
        <p:spPr>
          <a:xfrm>
            <a:off x="1352550" y="188913"/>
            <a:ext cx="8101013" cy="654050"/>
          </a:xfrm>
        </p:spPr>
        <p:txBody>
          <a:bodyPr/>
          <a:lstStyle/>
          <a:p>
            <a:r>
              <a:rPr lang="tr-TR" sz="2800" b="1" smtClean="0"/>
              <a:t>ARITMA ÇAMURLARININ                                      BERTARAF ALTERNATİFLERİ</a:t>
            </a:r>
          </a:p>
        </p:txBody>
      </p:sp>
      <p:sp>
        <p:nvSpPr>
          <p:cNvPr id="45059" name="Rectangle 3"/>
          <p:cNvSpPr>
            <a:spLocks noGrp="1" noChangeArrowheads="1"/>
          </p:cNvSpPr>
          <p:nvPr>
            <p:ph type="body" idx="1"/>
          </p:nvPr>
        </p:nvSpPr>
        <p:spPr/>
        <p:txBody>
          <a:bodyPr/>
          <a:lstStyle/>
          <a:p>
            <a:pPr>
              <a:defRPr/>
            </a:pPr>
            <a:endParaRPr lang="tr-TR" dirty="0" smtClean="0"/>
          </a:p>
          <a:p>
            <a:pPr>
              <a:defRPr/>
            </a:pPr>
            <a:r>
              <a:rPr lang="tr-TR" dirty="0" smtClean="0">
                <a:latin typeface="+mj-lt"/>
              </a:rPr>
              <a:t>Düzenli Depolama</a:t>
            </a:r>
          </a:p>
          <a:p>
            <a:pPr>
              <a:defRPr/>
            </a:pPr>
            <a:r>
              <a:rPr lang="tr-TR" dirty="0" smtClean="0">
                <a:latin typeface="+mj-lt"/>
              </a:rPr>
              <a:t>Yakma</a:t>
            </a:r>
          </a:p>
        </p:txBody>
      </p:sp>
      <p:sp>
        <p:nvSpPr>
          <p:cNvPr id="4" name="3 Slayt Numarası Yer Tutucusu"/>
          <p:cNvSpPr>
            <a:spLocks noGrp="1"/>
          </p:cNvSpPr>
          <p:nvPr>
            <p:ph type="sldNum" sz="quarter" idx="12"/>
          </p:nvPr>
        </p:nvSpPr>
        <p:spPr/>
        <p:txBody>
          <a:bodyPr/>
          <a:lstStyle/>
          <a:p>
            <a:pPr>
              <a:defRPr/>
            </a:pPr>
            <a:fld id="{25757BF2-4ABF-4623-9B4C-98AD2F4480E6}" type="slidenum">
              <a:rPr lang="tr-TR" smtClean="0"/>
              <a:pPr>
                <a:defRPr/>
              </a:pPr>
              <a:t>28</a:t>
            </a:fld>
            <a:endParaRPr lang="tr-TR"/>
          </a:p>
        </p:txBody>
      </p:sp>
      <p:pic>
        <p:nvPicPr>
          <p:cNvPr id="71684" name="Picture 4" descr="26_02_2009_230"/>
          <p:cNvPicPr>
            <a:picLocks noChangeAspect="1" noChangeArrowheads="1"/>
          </p:cNvPicPr>
          <p:nvPr/>
        </p:nvPicPr>
        <p:blipFill>
          <a:blip r:embed="rId3"/>
          <a:srcRect/>
          <a:stretch>
            <a:fillRect/>
          </a:stretch>
        </p:blipFill>
        <p:spPr bwMode="auto">
          <a:xfrm>
            <a:off x="1524000" y="3714750"/>
            <a:ext cx="2489200" cy="1930400"/>
          </a:xfrm>
          <a:prstGeom prst="rect">
            <a:avLst/>
          </a:prstGeom>
          <a:noFill/>
          <a:ln w="9525">
            <a:noFill/>
            <a:miter lim="800000"/>
            <a:headEnd/>
            <a:tailEnd/>
          </a:ln>
        </p:spPr>
      </p:pic>
      <p:pic>
        <p:nvPicPr>
          <p:cNvPr id="71685" name="Picture 6"/>
          <p:cNvPicPr>
            <a:picLocks noChangeAspect="1" noChangeArrowheads="1"/>
          </p:cNvPicPr>
          <p:nvPr/>
        </p:nvPicPr>
        <p:blipFill>
          <a:blip r:embed="rId4"/>
          <a:srcRect/>
          <a:stretch>
            <a:fillRect/>
          </a:stretch>
        </p:blipFill>
        <p:spPr bwMode="auto">
          <a:xfrm>
            <a:off x="5524500" y="3786188"/>
            <a:ext cx="2260600" cy="187325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AutoShape 2"/>
          <p:cNvSpPr>
            <a:spLocks noGrp="1" noChangeArrowheads="1"/>
          </p:cNvSpPr>
          <p:nvPr>
            <p:ph type="title"/>
          </p:nvPr>
        </p:nvSpPr>
        <p:spPr>
          <a:xfrm>
            <a:off x="488950" y="0"/>
            <a:ext cx="8915400" cy="1143000"/>
          </a:xfrm>
        </p:spPr>
        <p:txBody>
          <a:bodyPr/>
          <a:lstStyle/>
          <a:p>
            <a:r>
              <a:rPr lang="tr-TR" sz="3200" smtClean="0"/>
              <a:t/>
            </a:r>
            <a:br>
              <a:rPr lang="tr-TR" sz="3200" smtClean="0"/>
            </a:br>
            <a:endParaRPr lang="tr-TR" sz="3200" smtClean="0"/>
          </a:p>
        </p:txBody>
      </p:sp>
      <p:sp>
        <p:nvSpPr>
          <p:cNvPr id="48131" name="Rectangle 3"/>
          <p:cNvSpPr>
            <a:spLocks noGrp="1" noChangeArrowheads="1"/>
          </p:cNvSpPr>
          <p:nvPr>
            <p:ph type="body" idx="1"/>
          </p:nvPr>
        </p:nvSpPr>
        <p:spPr/>
        <p:txBody>
          <a:bodyPr/>
          <a:lstStyle/>
          <a:p>
            <a:pPr>
              <a:buFont typeface="Wingdings" pitchFamily="2" charset="2"/>
              <a:buNone/>
              <a:defRPr/>
            </a:pPr>
            <a:r>
              <a:rPr lang="tr-TR" dirty="0" smtClean="0"/>
              <a:t>            </a:t>
            </a:r>
            <a:r>
              <a:rPr lang="tr-TR" dirty="0" smtClean="0">
                <a:latin typeface="+mj-lt"/>
              </a:rPr>
              <a:t>Vahşi Depolama- Gelişigüzel atma </a:t>
            </a:r>
          </a:p>
        </p:txBody>
      </p:sp>
      <p:sp>
        <p:nvSpPr>
          <p:cNvPr id="73731" name="Rectangle 5"/>
          <p:cNvSpPr>
            <a:spLocks noChangeArrowheads="1"/>
          </p:cNvSpPr>
          <p:nvPr/>
        </p:nvSpPr>
        <p:spPr bwMode="auto">
          <a:xfrm>
            <a:off x="1524000" y="98425"/>
            <a:ext cx="6831013" cy="946150"/>
          </a:xfrm>
          <a:prstGeom prst="rect">
            <a:avLst/>
          </a:prstGeom>
          <a:noFill/>
          <a:ln w="9525">
            <a:noFill/>
            <a:miter lim="800000"/>
            <a:headEnd/>
            <a:tailEnd/>
          </a:ln>
        </p:spPr>
        <p:txBody>
          <a:bodyPr>
            <a:spAutoFit/>
          </a:bodyPr>
          <a:lstStyle/>
          <a:p>
            <a:r>
              <a:rPr lang="tr-TR" sz="2800" b="0">
                <a:solidFill>
                  <a:schemeClr val="tx2"/>
                </a:solidFill>
              </a:rPr>
              <a:t>Arıtma Çamurlarının Yönetim Alternatifleri </a:t>
            </a:r>
          </a:p>
          <a:p>
            <a:pPr algn="ctr"/>
            <a:r>
              <a:rPr lang="tr-TR" sz="2800" b="0">
                <a:solidFill>
                  <a:schemeClr val="tx2"/>
                </a:solidFill>
              </a:rPr>
              <a:t>(Kabul görmeyen)</a:t>
            </a:r>
          </a:p>
        </p:txBody>
      </p:sp>
      <p:pic>
        <p:nvPicPr>
          <p:cNvPr id="73732" name="Picture 6" descr="Tln puhasti 005"/>
          <p:cNvPicPr>
            <a:picLocks noChangeAspect="1" noChangeArrowheads="1"/>
          </p:cNvPicPr>
          <p:nvPr/>
        </p:nvPicPr>
        <p:blipFill>
          <a:blip r:embed="rId3"/>
          <a:srcRect/>
          <a:stretch>
            <a:fillRect/>
          </a:stretch>
        </p:blipFill>
        <p:spPr bwMode="auto">
          <a:xfrm>
            <a:off x="1130300" y="3357563"/>
            <a:ext cx="3354388" cy="2322512"/>
          </a:xfrm>
          <a:prstGeom prst="rect">
            <a:avLst/>
          </a:prstGeom>
          <a:noFill/>
          <a:ln w="9525">
            <a:noFill/>
            <a:miter lim="800000"/>
            <a:headEnd/>
            <a:tailEnd/>
          </a:ln>
        </p:spPr>
      </p:pic>
      <p:pic>
        <p:nvPicPr>
          <p:cNvPr id="73733" name="Picture 7"/>
          <p:cNvPicPr>
            <a:picLocks noChangeAspect="1" noChangeArrowheads="1"/>
          </p:cNvPicPr>
          <p:nvPr/>
        </p:nvPicPr>
        <p:blipFill>
          <a:blip r:embed="rId4"/>
          <a:srcRect/>
          <a:stretch>
            <a:fillRect/>
          </a:stretch>
        </p:blipFill>
        <p:spPr bwMode="auto">
          <a:xfrm>
            <a:off x="4719638" y="3357563"/>
            <a:ext cx="3432175" cy="2303462"/>
          </a:xfrm>
          <a:prstGeom prst="rect">
            <a:avLst/>
          </a:prstGeom>
          <a:noFill/>
          <a:ln w="9525">
            <a:noFill/>
            <a:miter lim="800000"/>
            <a:headEnd/>
            <a:tailEnd/>
          </a:ln>
        </p:spPr>
      </p:pic>
      <p:sp>
        <p:nvSpPr>
          <p:cNvPr id="7" name="6 Slayt Numarası Yer Tutucusu"/>
          <p:cNvSpPr>
            <a:spLocks noGrp="1"/>
          </p:cNvSpPr>
          <p:nvPr>
            <p:ph type="sldNum" sz="quarter" idx="12"/>
          </p:nvPr>
        </p:nvSpPr>
        <p:spPr/>
        <p:txBody>
          <a:bodyPr/>
          <a:lstStyle/>
          <a:p>
            <a:pPr>
              <a:defRPr/>
            </a:pPr>
            <a:fld id="{4B8DAA06-A6C9-4D6C-A03D-B921F74FFCA4}" type="slidenum">
              <a:rPr lang="tr-TR" smtClean="0"/>
              <a:pPr>
                <a:defRPr/>
              </a:pPr>
              <a:t>29</a:t>
            </a:fld>
            <a:endParaRPr lang="tr-TR"/>
          </a:p>
        </p:txBody>
      </p:sp>
    </p:spTree>
  </p:cSld>
  <p:clrMapOvr>
    <a:masterClrMapping/>
  </p:clrMapOvr>
  <p:transition>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E0565325-BA36-4781-B02B-2A839A1F1920}" type="slidenum">
              <a:rPr lang="tr-TR" smtClean="0"/>
              <a:pPr>
                <a:defRPr/>
              </a:pPr>
              <a:t>3</a:t>
            </a:fld>
            <a:endParaRPr lang="tr-TR"/>
          </a:p>
        </p:txBody>
      </p:sp>
      <p:sp>
        <p:nvSpPr>
          <p:cNvPr id="36866" name="6 Dikdörtgen"/>
          <p:cNvSpPr>
            <a:spLocks noChangeArrowheads="1"/>
          </p:cNvSpPr>
          <p:nvPr/>
        </p:nvSpPr>
        <p:spPr bwMode="auto">
          <a:xfrm>
            <a:off x="166688" y="0"/>
            <a:ext cx="9739312" cy="830263"/>
          </a:xfrm>
          <a:prstGeom prst="rect">
            <a:avLst/>
          </a:prstGeom>
          <a:noFill/>
          <a:ln w="9525">
            <a:noFill/>
            <a:miter lim="800000"/>
            <a:headEnd/>
            <a:tailEnd/>
          </a:ln>
        </p:spPr>
        <p:txBody>
          <a:bodyPr>
            <a:spAutoFit/>
          </a:bodyPr>
          <a:lstStyle/>
          <a:p>
            <a:r>
              <a:rPr lang="tr-TR" sz="2400"/>
              <a:t>             </a:t>
            </a:r>
          </a:p>
          <a:p>
            <a:r>
              <a:rPr lang="tr-TR" sz="2400"/>
              <a:t>               ATIKSU, ARITIM VE ARITMA ÇAMURU</a:t>
            </a:r>
          </a:p>
        </p:txBody>
      </p:sp>
      <p:sp>
        <p:nvSpPr>
          <p:cNvPr id="36867" name="Rectangle 2"/>
          <p:cNvSpPr>
            <a:spLocks noChangeArrowheads="1"/>
          </p:cNvSpPr>
          <p:nvPr/>
        </p:nvSpPr>
        <p:spPr bwMode="auto">
          <a:xfrm>
            <a:off x="166688" y="1252538"/>
            <a:ext cx="9429750" cy="4838700"/>
          </a:xfrm>
          <a:prstGeom prst="rect">
            <a:avLst/>
          </a:prstGeom>
          <a:noFill/>
          <a:ln w="9525">
            <a:noFill/>
            <a:miter lim="800000"/>
            <a:headEnd/>
            <a:tailEnd/>
          </a:ln>
        </p:spPr>
        <p:txBody>
          <a:bodyPr anchor="ctr">
            <a:spAutoFit/>
          </a:bodyPr>
          <a:lstStyle/>
          <a:p>
            <a:pPr indent="106363" algn="just">
              <a:buFont typeface="Arial" charset="0"/>
              <a:buChar char="•"/>
            </a:pPr>
            <a:r>
              <a:rPr lang="tr-TR" sz="2400" b="0"/>
              <a:t> </a:t>
            </a:r>
            <a:r>
              <a:rPr lang="tr-TR" sz="2400" b="0">
                <a:ea typeface="Arial Unicode MS" pitchFamily="34" charset="-128"/>
                <a:cs typeface="Arial Unicode MS" pitchFamily="34" charset="-128"/>
              </a:rPr>
              <a:t>Evsel/kentsel atıksular ile endüstriyel faaliyetler sonucu oluşan atıksuların hiçbir işleme tabi tutulmadan alıcı ortamlara verilmesi sonucunda, yeraltı ve yüzeysel su kaynakları ile toprak kirlenebilmektedir.</a:t>
            </a:r>
            <a:endParaRPr lang="tr-TR" sz="2400" b="0">
              <a:cs typeface="Times New Roman" pitchFamily="18" charset="0"/>
            </a:endParaRPr>
          </a:p>
          <a:p>
            <a:pPr indent="106363" algn="just">
              <a:buFont typeface="Arial" charset="0"/>
              <a:buNone/>
            </a:pPr>
            <a:endParaRPr lang="tr-TR" sz="2400" b="0">
              <a:cs typeface="Times New Roman" pitchFamily="18" charset="0"/>
            </a:endParaRPr>
          </a:p>
          <a:p>
            <a:pPr indent="106363">
              <a:buFont typeface="Arial" charset="0"/>
              <a:buChar char="•"/>
            </a:pPr>
            <a:r>
              <a:rPr lang="tr-TR" sz="2400" b="0">
                <a:cs typeface="Times New Roman" pitchFamily="18" charset="0"/>
              </a:rPr>
              <a:t> </a:t>
            </a:r>
            <a:r>
              <a:rPr lang="tr-TR" sz="2400" b="0">
                <a:ea typeface="Arial Unicode MS" pitchFamily="34" charset="-128"/>
                <a:cs typeface="Times New Roman" pitchFamily="18" charset="0"/>
              </a:rPr>
              <a:t>Atıksuların alıcı ortamlara bırakılmadan önce atıksu arıtma tesislerinde arıtılması ve ilgili yönetmeliklerde belirtilen deşarj standartlarına uygun olarak alıcı ortama verilmesi gerekmektedir. </a:t>
            </a:r>
          </a:p>
          <a:p>
            <a:pPr indent="106363">
              <a:buFont typeface="Arial" charset="0"/>
              <a:buNone/>
            </a:pPr>
            <a:endParaRPr lang="tr-TR" sz="2400" b="0">
              <a:ea typeface="Arial Unicode MS" pitchFamily="34" charset="-128"/>
              <a:cs typeface="Times New Roman" pitchFamily="18" charset="0"/>
            </a:endParaRPr>
          </a:p>
          <a:p>
            <a:pPr indent="106363">
              <a:buFont typeface="Arial" charset="0"/>
              <a:buChar char="•"/>
            </a:pPr>
            <a:r>
              <a:rPr lang="tr-TR" sz="2400" b="0">
                <a:cs typeface="Times New Roman" pitchFamily="18" charset="0"/>
              </a:rPr>
              <a:t> </a:t>
            </a:r>
            <a:r>
              <a:rPr lang="tr-TR" sz="2400" b="0">
                <a:ea typeface="Arial Unicode MS" pitchFamily="34" charset="-128"/>
                <a:cs typeface="Arial Unicode MS" pitchFamily="34" charset="-128"/>
              </a:rPr>
              <a:t>Evsel/kentsel ve endüstriyel nitelikli atık suların fiziksel, kimyasal ve biyolojik işlemler uygulanarak arıtılması sonucunda ise çökebilir veya yüzebilir hale getirilen katı maddeler olarak tanımlanan </a:t>
            </a:r>
            <a:r>
              <a:rPr lang="tr-TR" sz="2400">
                <a:ea typeface="Arial Unicode MS" pitchFamily="34" charset="-128"/>
                <a:cs typeface="Arial Unicode MS" pitchFamily="34" charset="-128"/>
              </a:rPr>
              <a:t>çamur </a:t>
            </a:r>
            <a:r>
              <a:rPr lang="tr-TR" sz="2400" b="0">
                <a:ea typeface="Arial Unicode MS" pitchFamily="34" charset="-128"/>
                <a:cs typeface="Arial Unicode MS" pitchFamily="34" charset="-128"/>
              </a:rPr>
              <a:t>ortaya çıkmaktadır.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1 Başlık"/>
          <p:cNvSpPr>
            <a:spLocks noGrp="1"/>
          </p:cNvSpPr>
          <p:nvPr>
            <p:ph type="title"/>
          </p:nvPr>
        </p:nvSpPr>
        <p:spPr>
          <a:xfrm>
            <a:off x="495300" y="274638"/>
            <a:ext cx="8915400" cy="796925"/>
          </a:xfrm>
        </p:spPr>
        <p:txBody>
          <a:bodyPr/>
          <a:lstStyle/>
          <a:p>
            <a:r>
              <a:rPr lang="tr-TR" sz="3200" b="1" smtClean="0"/>
              <a:t>YÖNTEMLERİN KARŞILAŞTIRILMASI</a:t>
            </a:r>
          </a:p>
        </p:txBody>
      </p:sp>
      <p:sp>
        <p:nvSpPr>
          <p:cNvPr id="75778" name="2 İçerik Yer Tutucusu"/>
          <p:cNvSpPr>
            <a:spLocks noGrp="1"/>
          </p:cNvSpPr>
          <p:nvPr>
            <p:ph idx="1"/>
          </p:nvPr>
        </p:nvSpPr>
        <p:spPr>
          <a:xfrm>
            <a:off x="523875" y="1285875"/>
            <a:ext cx="8915400" cy="5143500"/>
          </a:xfrm>
        </p:spPr>
        <p:txBody>
          <a:bodyPr/>
          <a:lstStyle/>
          <a:p>
            <a:r>
              <a:rPr lang="tr-TR" sz="2400" smtClean="0"/>
              <a:t>Her bir yöntemin diğerine göre yerel özellikleri de dikkate alındığında avantaj ve dezavantajları bulunmaktadır. Örneğin düzenli depolamada ve kompostlamada rahatsız edici bir koku oluşması bir olumsuzluk olarak görülebilir.</a:t>
            </a:r>
          </a:p>
          <a:p>
            <a:r>
              <a:rPr lang="tr-TR" sz="2400" smtClean="0"/>
              <a:t> Depolamada yine stabilizasyonun sağlanması ve sızıntı suyu oluşumu bir diğer problemdir. Ancak maliyetinin diğer yöntemlere göre düşük olması bir avantajdır. </a:t>
            </a:r>
          </a:p>
          <a:p>
            <a:r>
              <a:rPr lang="tr-TR" sz="2400" smtClean="0"/>
              <a:t>Yakma yönteminde hacimsel azaltımın %95’lere kadar çıkması ve enerji eldesi bir avantaj olmakla beraber, yüksek yatırım ve işletme maliyeti bir dezavantaj olarak değerlendirilebilir. </a:t>
            </a:r>
          </a:p>
          <a:p>
            <a:r>
              <a:rPr lang="tr-TR" sz="2400" smtClean="0"/>
              <a:t>Kompostlamada geniş alan ihtiyacı ve pazarlamadaki sıkıntılar dezavantaj olarak görülebilir.   </a:t>
            </a:r>
          </a:p>
        </p:txBody>
      </p:sp>
      <p:sp>
        <p:nvSpPr>
          <p:cNvPr id="4" name="3 Slayt Numarası Yer Tutucusu"/>
          <p:cNvSpPr>
            <a:spLocks noGrp="1"/>
          </p:cNvSpPr>
          <p:nvPr>
            <p:ph type="sldNum" sz="quarter" idx="12"/>
          </p:nvPr>
        </p:nvSpPr>
        <p:spPr/>
        <p:txBody>
          <a:bodyPr/>
          <a:lstStyle/>
          <a:p>
            <a:pPr>
              <a:defRPr/>
            </a:pPr>
            <a:fld id="{D0F504D2-2DE3-451B-B128-AD63BAAE6764}" type="slidenum">
              <a:rPr lang="tr-TR" smtClean="0"/>
              <a:pPr>
                <a:defRPr/>
              </a:pPr>
              <a:t>30</a:t>
            </a:fld>
            <a:endParaRPr lang="tr-T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1 Başlık"/>
          <p:cNvSpPr>
            <a:spLocks noGrp="1"/>
          </p:cNvSpPr>
          <p:nvPr>
            <p:ph type="title"/>
          </p:nvPr>
        </p:nvSpPr>
        <p:spPr>
          <a:xfrm>
            <a:off x="523875" y="0"/>
            <a:ext cx="8915400" cy="1143000"/>
          </a:xfrm>
        </p:spPr>
        <p:txBody>
          <a:bodyPr/>
          <a:lstStyle/>
          <a:p>
            <a:r>
              <a:rPr lang="tr-TR" sz="2800" b="1" smtClean="0"/>
              <a:t>YÖNETİM SİSTEMLERİNİN TASARIMI</a:t>
            </a:r>
          </a:p>
        </p:txBody>
      </p:sp>
      <p:sp>
        <p:nvSpPr>
          <p:cNvPr id="76802" name="2 İçerik Yer Tutucusu"/>
          <p:cNvSpPr>
            <a:spLocks noGrp="1"/>
          </p:cNvSpPr>
          <p:nvPr>
            <p:ph idx="1"/>
          </p:nvPr>
        </p:nvSpPr>
        <p:spPr>
          <a:xfrm>
            <a:off x="495300" y="1214438"/>
            <a:ext cx="8915400" cy="5500687"/>
          </a:xfrm>
        </p:spPr>
        <p:txBody>
          <a:bodyPr/>
          <a:lstStyle/>
          <a:p>
            <a:r>
              <a:rPr lang="tr-TR" sz="2000" smtClean="0"/>
              <a:t>Çamur Yönetim Sistemlerinin seçimindeki yaklaşımların bütünsel olması, uygun maliyetli alternatiflerin seçimlerinin yanı sıra halk sağlığı, ve çevre güvenliği unsurlarını bir arada göz önüne alan entegre bir yapıda olması gerekmektedir. </a:t>
            </a:r>
          </a:p>
          <a:p>
            <a:pPr>
              <a:buFontTx/>
              <a:buNone/>
            </a:pPr>
            <a:endParaRPr lang="tr-TR" sz="2000" smtClean="0"/>
          </a:p>
          <a:p>
            <a:r>
              <a:rPr lang="tr-TR" sz="2000" smtClean="0"/>
              <a:t>Çamur arıtım sistemlerinin seçimi ya da nihai bertarafında tarımda kullanım, yakma ya da depolama alternatifleri değerlendirilirken bütün resim ele alınmalı, çamur özellikleri, ülke koşulları, ekonomisi, bunun yanında da söz konusu bölgeye has koşullar değerlendirilerek seçimler yapılmalıdır.  </a:t>
            </a:r>
          </a:p>
          <a:p>
            <a:endParaRPr lang="tr-TR" sz="2000" smtClean="0"/>
          </a:p>
          <a:p>
            <a:r>
              <a:rPr lang="tr-TR" sz="2000" smtClean="0"/>
              <a:t> Bu tür bir değerlendirme ile bir ülkede farklı yörelere uygulanacak farklı yöntem ve yaklaşımlar olduğu görülmektedir. Arıtma çamurları yönetimi için çamurun fiziksel, kimyasal, biyolojik özelliklerini, yerel koşulları, ve son bertaraf yöntemlerini birlikte ele alan bir “</a:t>
            </a:r>
            <a:r>
              <a:rPr lang="tr-TR" sz="2000" b="1" smtClean="0"/>
              <a:t>yerel çamur yönetim planı</a:t>
            </a:r>
            <a:r>
              <a:rPr lang="tr-TR" sz="2000" smtClean="0"/>
              <a:t>” yapılması gerekmektedir</a:t>
            </a:r>
          </a:p>
        </p:txBody>
      </p:sp>
      <p:sp>
        <p:nvSpPr>
          <p:cNvPr id="4" name="3 Slayt Numarası Yer Tutucusu"/>
          <p:cNvSpPr>
            <a:spLocks noGrp="1"/>
          </p:cNvSpPr>
          <p:nvPr>
            <p:ph type="sldNum" sz="quarter" idx="12"/>
          </p:nvPr>
        </p:nvSpPr>
        <p:spPr/>
        <p:txBody>
          <a:bodyPr/>
          <a:lstStyle/>
          <a:p>
            <a:pPr>
              <a:defRPr/>
            </a:pPr>
            <a:fld id="{F2D783C0-F567-48C0-8BF1-9EAEB6FBA845}" type="slidenum">
              <a:rPr lang="tr-TR" smtClean="0"/>
              <a:pPr>
                <a:defRPr/>
              </a:pPr>
              <a:t>31</a:t>
            </a:fld>
            <a:endParaRPr lang="tr-T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1 Başlık"/>
          <p:cNvSpPr>
            <a:spLocks noGrp="1"/>
          </p:cNvSpPr>
          <p:nvPr>
            <p:ph type="title"/>
          </p:nvPr>
        </p:nvSpPr>
        <p:spPr>
          <a:xfrm>
            <a:off x="495300" y="274638"/>
            <a:ext cx="8915400" cy="796925"/>
          </a:xfrm>
        </p:spPr>
        <p:txBody>
          <a:bodyPr/>
          <a:lstStyle/>
          <a:p>
            <a:r>
              <a:rPr lang="tr-TR" sz="2800" b="1" smtClean="0"/>
              <a:t>YÖNETİM SİSTEMLERİNİN TASARIMI</a:t>
            </a:r>
          </a:p>
        </p:txBody>
      </p:sp>
      <p:sp>
        <p:nvSpPr>
          <p:cNvPr id="77826" name="2 İçerik Yer Tutucusu"/>
          <p:cNvSpPr>
            <a:spLocks noGrp="1"/>
          </p:cNvSpPr>
          <p:nvPr>
            <p:ph idx="1"/>
          </p:nvPr>
        </p:nvSpPr>
        <p:spPr/>
        <p:txBody>
          <a:bodyPr/>
          <a:lstStyle/>
          <a:p>
            <a:pPr>
              <a:buFontTx/>
              <a:buNone/>
            </a:pPr>
            <a:r>
              <a:rPr lang="tr-TR" sz="2000" smtClean="0"/>
              <a:t>Seçilecek çamur yönetim sisteminin,</a:t>
            </a:r>
          </a:p>
          <a:p>
            <a:r>
              <a:rPr lang="tr-TR" sz="2000" smtClean="0"/>
              <a:t> Çevre güvenliğini ve halk sağlığını riske atmaması,</a:t>
            </a:r>
          </a:p>
          <a:p>
            <a:r>
              <a:rPr lang="tr-TR" sz="2000" smtClean="0"/>
              <a:t>Ülke yönetmeliklerine uygun, yöresel koşullarla uyumlu olması,</a:t>
            </a:r>
          </a:p>
          <a:p>
            <a:r>
              <a:rPr lang="tr-TR" sz="2000" smtClean="0"/>
              <a:t>Geniş kabul görmesi,</a:t>
            </a:r>
          </a:p>
          <a:p>
            <a:r>
              <a:rPr lang="tr-TR" sz="2000" smtClean="0"/>
              <a:t>Enerji ihtiyacını minimize etmesi,</a:t>
            </a:r>
          </a:p>
          <a:p>
            <a:r>
              <a:rPr lang="tr-TR" sz="2000" smtClean="0"/>
              <a:t>Malzeme ve enerji geri kazanımına ya da yeniden kullanımına yol açması</a:t>
            </a:r>
          </a:p>
          <a:p>
            <a:pPr>
              <a:buFontTx/>
              <a:buNone/>
            </a:pPr>
            <a:r>
              <a:rPr lang="tr-TR" sz="2000" smtClean="0"/>
              <a:t>     gibi ön koşullara bağlı olarak seçilmesi gerekmektedir.</a:t>
            </a:r>
            <a:br>
              <a:rPr lang="tr-TR" sz="2000" smtClean="0"/>
            </a:br>
            <a:r>
              <a:rPr lang="tr-TR" sz="2000" smtClean="0"/>
              <a:t> </a:t>
            </a:r>
            <a:br>
              <a:rPr lang="tr-TR" sz="2000" smtClean="0"/>
            </a:br>
            <a:r>
              <a:rPr lang="tr-TR" sz="2000" smtClean="0"/>
              <a:t>Çamurların temsili örneklenmesi ve tam bir karakterizasyonu ile ülke profili olarak ortaya konmalıdır. Daha sonra yerel koşullar da değerlendirilerek, çamur için en uygun arıtma ve nihai bertaraf yöntemleri belirlenmelidir. </a:t>
            </a:r>
          </a:p>
          <a:p>
            <a:endParaRPr lang="tr-TR" sz="2000" smtClean="0"/>
          </a:p>
        </p:txBody>
      </p:sp>
      <p:sp>
        <p:nvSpPr>
          <p:cNvPr id="4" name="3 Slayt Numarası Yer Tutucusu"/>
          <p:cNvSpPr>
            <a:spLocks noGrp="1"/>
          </p:cNvSpPr>
          <p:nvPr>
            <p:ph type="sldNum" sz="quarter" idx="12"/>
          </p:nvPr>
        </p:nvSpPr>
        <p:spPr/>
        <p:txBody>
          <a:bodyPr/>
          <a:lstStyle/>
          <a:p>
            <a:pPr>
              <a:defRPr/>
            </a:pPr>
            <a:fld id="{A8DA1A3B-C867-498D-8EDB-2B00CF79D66B}" type="slidenum">
              <a:rPr lang="tr-TR" smtClean="0"/>
              <a:pPr>
                <a:defRPr/>
              </a:pPr>
              <a:t>32</a:t>
            </a:fld>
            <a:endParaRPr lang="tr-T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1 Başlık"/>
          <p:cNvSpPr>
            <a:spLocks noGrp="1"/>
          </p:cNvSpPr>
          <p:nvPr>
            <p:ph type="title"/>
          </p:nvPr>
        </p:nvSpPr>
        <p:spPr>
          <a:xfrm>
            <a:off x="495300" y="274638"/>
            <a:ext cx="8915400" cy="796925"/>
          </a:xfrm>
        </p:spPr>
        <p:txBody>
          <a:bodyPr/>
          <a:lstStyle/>
          <a:p>
            <a:r>
              <a:rPr lang="tr-TR" sz="3200" b="1" smtClean="0"/>
              <a:t>EYLEM PLANI</a:t>
            </a:r>
          </a:p>
        </p:txBody>
      </p:sp>
      <p:sp>
        <p:nvSpPr>
          <p:cNvPr id="78850" name="2 İçerik Yer Tutucusu"/>
          <p:cNvSpPr>
            <a:spLocks noGrp="1"/>
          </p:cNvSpPr>
          <p:nvPr>
            <p:ph idx="1"/>
          </p:nvPr>
        </p:nvSpPr>
        <p:spPr/>
        <p:txBody>
          <a:bodyPr/>
          <a:lstStyle/>
          <a:p>
            <a:r>
              <a:rPr lang="tr-TR" sz="2400" smtClean="0"/>
              <a:t>Türkiye’de atıksu arıtma tesislerinden kaynaklanan arıtma çamurunun yönetimine ilişkin sıkıntılar tespit edilmiş olup, Atıksu Arıtma Çamurlarının Yönetimi İle ilgili 2009-2013 yıllarını kapsayan “Arıtma Çamuru Yönetimi Eylem Planı” hazırlanmıştır.</a:t>
            </a:r>
          </a:p>
          <a:p>
            <a:pPr>
              <a:buFontTx/>
              <a:buNone/>
            </a:pPr>
            <a:endParaRPr lang="tr-TR" sz="2400" smtClean="0"/>
          </a:p>
          <a:p>
            <a:r>
              <a:rPr lang="tr-TR" sz="2400" smtClean="0"/>
              <a:t>Eylem Planında; Türkiye’deki Çamur Yönetimi ve miktarı belirtilmekte, geleceğe yönelik hedefler ve 2013 yılına kadar eylemler yer almaktadır.</a:t>
            </a:r>
          </a:p>
          <a:p>
            <a:endParaRPr lang="tr-TR" sz="2400" smtClean="0"/>
          </a:p>
        </p:txBody>
      </p:sp>
      <p:sp>
        <p:nvSpPr>
          <p:cNvPr id="4" name="3 Slayt Numarası Yer Tutucusu"/>
          <p:cNvSpPr>
            <a:spLocks noGrp="1"/>
          </p:cNvSpPr>
          <p:nvPr>
            <p:ph type="sldNum" sz="quarter" idx="12"/>
          </p:nvPr>
        </p:nvSpPr>
        <p:spPr/>
        <p:txBody>
          <a:bodyPr/>
          <a:lstStyle/>
          <a:p>
            <a:pPr>
              <a:defRPr/>
            </a:pPr>
            <a:fld id="{325728E1-B72F-4F5A-8D3E-B7B6304EDD8B}" type="slidenum">
              <a:rPr lang="tr-TR" smtClean="0"/>
              <a:pPr>
                <a:defRPr/>
              </a:pPr>
              <a:t>33</a:t>
            </a:fld>
            <a:endParaRPr lang="tr-T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1 Başlık"/>
          <p:cNvSpPr>
            <a:spLocks noGrp="1"/>
          </p:cNvSpPr>
          <p:nvPr>
            <p:ph type="title"/>
          </p:nvPr>
        </p:nvSpPr>
        <p:spPr>
          <a:xfrm>
            <a:off x="495300" y="274638"/>
            <a:ext cx="8915400" cy="796925"/>
          </a:xfrm>
        </p:spPr>
        <p:txBody>
          <a:bodyPr/>
          <a:lstStyle/>
          <a:p>
            <a:r>
              <a:rPr lang="tr-TR" sz="3200" b="1" smtClean="0"/>
              <a:t>EYLEM PLANI</a:t>
            </a:r>
          </a:p>
        </p:txBody>
      </p:sp>
      <p:sp>
        <p:nvSpPr>
          <p:cNvPr id="79874" name="2 İçerik Yer Tutucusu"/>
          <p:cNvSpPr>
            <a:spLocks noGrp="1"/>
          </p:cNvSpPr>
          <p:nvPr>
            <p:ph idx="1"/>
          </p:nvPr>
        </p:nvSpPr>
        <p:spPr>
          <a:xfrm>
            <a:off x="495300" y="1285875"/>
            <a:ext cx="8915400" cy="4840288"/>
          </a:xfrm>
        </p:spPr>
        <p:txBody>
          <a:bodyPr/>
          <a:lstStyle/>
          <a:p>
            <a:pPr>
              <a:buFontTx/>
              <a:buNone/>
            </a:pPr>
            <a:r>
              <a:rPr lang="tr-TR" sz="2000" smtClean="0"/>
              <a:t>     2009–2013 yıllarını kapsayan Arıtma Çamuru Eylem Planındaki hedeflere ulaşmak için aşağıdaki çalışmalar yapılacaktır: </a:t>
            </a:r>
            <a:br>
              <a:rPr lang="tr-TR" sz="2000" smtClean="0"/>
            </a:br>
            <a:endParaRPr lang="tr-TR" sz="2000" smtClean="0"/>
          </a:p>
          <a:p>
            <a:r>
              <a:rPr lang="tr-TR" sz="2000" smtClean="0"/>
              <a:t>Düzenli Depolama Yönetmeliğinin 2010 yılında yürürlüğe girmesi planlanmaktadır. Yönetmeliğin yürürlüğe girmesiyle beraber, düzenli depolama sahalarına gelen arıtma çamurları dahil olmak üzere tüm atıklara ön işlem uygulanacaktır. </a:t>
            </a:r>
            <a:br>
              <a:rPr lang="tr-TR" sz="2000" smtClean="0"/>
            </a:br>
            <a:endParaRPr lang="tr-TR" sz="2000" smtClean="0"/>
          </a:p>
          <a:p>
            <a:r>
              <a:rPr lang="tr-TR" sz="2000" smtClean="0"/>
              <a:t>Yakma Yönetmeliği 2010 yılında yürürlüğe girecek ve arıtma çamurlarının yakılması ve ek yakıt olarak kullanılmasının koşulları netleştirilecektir.</a:t>
            </a:r>
            <a:br>
              <a:rPr lang="tr-TR" sz="2000" smtClean="0"/>
            </a:br>
            <a:endParaRPr lang="tr-TR" sz="2000" smtClean="0"/>
          </a:p>
          <a:p>
            <a:r>
              <a:rPr lang="tr-TR" sz="2000" smtClean="0"/>
              <a:t> 2010 yılından itibaren eşdeğer nüfus kapasitesi 1.000.000 kişinin üzerinde olan tesislerden kaynaklanan evsel/kentsel nitelikli arıtma çamurlarının % 90 kuru madde değerine getirilerek bertaraf edilme imkanları geliştirilecektir. </a:t>
            </a:r>
          </a:p>
          <a:p>
            <a:endParaRPr lang="tr-TR" sz="2000" smtClean="0"/>
          </a:p>
        </p:txBody>
      </p:sp>
      <p:sp>
        <p:nvSpPr>
          <p:cNvPr id="4" name="3 Slayt Numarası Yer Tutucusu"/>
          <p:cNvSpPr>
            <a:spLocks noGrp="1"/>
          </p:cNvSpPr>
          <p:nvPr>
            <p:ph type="sldNum" sz="quarter" idx="12"/>
          </p:nvPr>
        </p:nvSpPr>
        <p:spPr/>
        <p:txBody>
          <a:bodyPr/>
          <a:lstStyle/>
          <a:p>
            <a:pPr>
              <a:defRPr/>
            </a:pPr>
            <a:fld id="{DA78360C-B7E2-4D98-BC6F-0AA39B73C435}" type="slidenum">
              <a:rPr lang="tr-TR" smtClean="0"/>
              <a:pPr>
                <a:defRPr/>
              </a:pPr>
              <a:t>34</a:t>
            </a:fld>
            <a:endParaRPr lang="tr-T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1 Başlık"/>
          <p:cNvSpPr>
            <a:spLocks noGrp="1"/>
          </p:cNvSpPr>
          <p:nvPr>
            <p:ph type="title"/>
          </p:nvPr>
        </p:nvSpPr>
        <p:spPr>
          <a:xfrm>
            <a:off x="495300" y="274638"/>
            <a:ext cx="8915400" cy="796925"/>
          </a:xfrm>
        </p:spPr>
        <p:txBody>
          <a:bodyPr/>
          <a:lstStyle/>
          <a:p>
            <a:r>
              <a:rPr lang="tr-TR" sz="3200" b="1" smtClean="0"/>
              <a:t>EYLEM PLANI</a:t>
            </a:r>
          </a:p>
        </p:txBody>
      </p:sp>
      <p:sp>
        <p:nvSpPr>
          <p:cNvPr id="80898" name="2 İçerik Yer Tutucusu"/>
          <p:cNvSpPr>
            <a:spLocks noGrp="1"/>
          </p:cNvSpPr>
          <p:nvPr>
            <p:ph idx="1"/>
          </p:nvPr>
        </p:nvSpPr>
        <p:spPr>
          <a:xfrm>
            <a:off x="495300" y="1214438"/>
            <a:ext cx="8915400" cy="4911725"/>
          </a:xfrm>
        </p:spPr>
        <p:txBody>
          <a:bodyPr/>
          <a:lstStyle/>
          <a:p>
            <a:r>
              <a:rPr lang="tr-TR" sz="2000" smtClean="0"/>
              <a:t>Belediyeler tarafından yapılacak yeni düzenli depolama tesisleri ve bölgesel çözüm getirecek düzenli depolama alanlarının kurulması ile arıtma çamurlarının vahşi depo sahalarında kontrolsüz bertarafının ve gelişi güzel toprağa verilmesinin önüne geçilecektir. </a:t>
            </a:r>
          </a:p>
          <a:p>
            <a:pPr>
              <a:buFontTx/>
              <a:buNone/>
            </a:pPr>
            <a:r>
              <a:rPr lang="tr-TR" sz="2000" smtClean="0"/>
              <a:t> </a:t>
            </a:r>
          </a:p>
          <a:p>
            <a:r>
              <a:rPr lang="tr-TR" sz="2000" smtClean="0"/>
              <a:t>Türkiye’de sanayinin yoğun olduğu 5 bölgede ( Marmara (2), Ege, Akdeniz, İç Anadolu) entegre tesislerin kurulması Bakanlığımızca öngörülmüştür. Bu tesislerde tehlikeli atıklarla beraber arıtma çamurları da bertaraf edilecektir.</a:t>
            </a:r>
          </a:p>
          <a:p>
            <a:pPr>
              <a:buFontTx/>
              <a:buNone/>
            </a:pPr>
            <a:r>
              <a:rPr lang="tr-TR" sz="2000" smtClean="0"/>
              <a:t> </a:t>
            </a:r>
          </a:p>
          <a:p>
            <a:r>
              <a:rPr lang="tr-TR" sz="2000" smtClean="0"/>
              <a:t>Arıtma çamurlarının, kapatılmış ve rezervi kalmamış maden sahalarında dolgu amacıyla olarak kullanılması ve uygun sahalar araştırılacak, ilgili kurum ve kuruluşlarla toplantılar yapılacaktır.</a:t>
            </a:r>
          </a:p>
        </p:txBody>
      </p:sp>
      <p:sp>
        <p:nvSpPr>
          <p:cNvPr id="4" name="3 Slayt Numarası Yer Tutucusu"/>
          <p:cNvSpPr>
            <a:spLocks noGrp="1"/>
          </p:cNvSpPr>
          <p:nvPr>
            <p:ph type="sldNum" sz="quarter" idx="12"/>
          </p:nvPr>
        </p:nvSpPr>
        <p:spPr/>
        <p:txBody>
          <a:bodyPr/>
          <a:lstStyle/>
          <a:p>
            <a:pPr>
              <a:defRPr/>
            </a:pPr>
            <a:fld id="{E5AE0078-E146-494A-8B33-3DFB0347456B}" type="slidenum">
              <a:rPr lang="tr-TR" smtClean="0"/>
              <a:pPr>
                <a:defRPr/>
              </a:pPr>
              <a:t>35</a:t>
            </a:fld>
            <a:endParaRPr lang="tr-T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1 Başlık"/>
          <p:cNvSpPr>
            <a:spLocks noGrp="1"/>
          </p:cNvSpPr>
          <p:nvPr>
            <p:ph type="title"/>
          </p:nvPr>
        </p:nvSpPr>
        <p:spPr>
          <a:xfrm>
            <a:off x="495300" y="274638"/>
            <a:ext cx="8915400" cy="796925"/>
          </a:xfrm>
        </p:spPr>
        <p:txBody>
          <a:bodyPr/>
          <a:lstStyle/>
          <a:p>
            <a:r>
              <a:rPr lang="tr-TR" sz="3200" b="1" smtClean="0"/>
              <a:t>EYLEM PLANI</a:t>
            </a:r>
          </a:p>
        </p:txBody>
      </p:sp>
      <p:sp>
        <p:nvSpPr>
          <p:cNvPr id="81922" name="2 İçerik Yer Tutucusu"/>
          <p:cNvSpPr>
            <a:spLocks noGrp="1"/>
          </p:cNvSpPr>
          <p:nvPr>
            <p:ph idx="1"/>
          </p:nvPr>
        </p:nvSpPr>
        <p:spPr>
          <a:xfrm>
            <a:off x="495300" y="1600200"/>
            <a:ext cx="8915400" cy="4757738"/>
          </a:xfrm>
        </p:spPr>
        <p:txBody>
          <a:bodyPr/>
          <a:lstStyle/>
          <a:p>
            <a:r>
              <a:rPr lang="tr-TR" sz="2400" smtClean="0"/>
              <a:t>Arıtma çamurlarının toprakta kullanılması ile ilgili Belediyeler, İl Müdürlükleri ve evsel nitelikli arıtma çamuru üreten sanayi kuruluşlarına yılda 1 kez eğitim çalışmaları verilmesi yapılacaktır.</a:t>
            </a:r>
          </a:p>
          <a:p>
            <a:pPr>
              <a:buFontTx/>
              <a:buNone/>
            </a:pPr>
            <a:r>
              <a:rPr lang="tr-TR" sz="2400" smtClean="0"/>
              <a:t> </a:t>
            </a:r>
          </a:p>
          <a:p>
            <a:r>
              <a:rPr lang="tr-TR" sz="2400" smtClean="0"/>
              <a:t>Çamur bertarafı ve geri kazanımına ilişkin başarılı uygulamalar, benzer uygulayıcılarla paylaşımı sağlanarak ortak çözüm mekanizmaları geliştirilecektir. </a:t>
            </a:r>
          </a:p>
          <a:p>
            <a:pPr>
              <a:buFontTx/>
              <a:buNone/>
            </a:pPr>
            <a:r>
              <a:rPr lang="tr-TR" sz="2400" smtClean="0"/>
              <a:t> </a:t>
            </a:r>
          </a:p>
          <a:p>
            <a:endParaRPr lang="tr-TR" sz="2400" smtClean="0"/>
          </a:p>
        </p:txBody>
      </p:sp>
      <p:sp>
        <p:nvSpPr>
          <p:cNvPr id="4" name="3 Slayt Numarası Yer Tutucusu"/>
          <p:cNvSpPr>
            <a:spLocks noGrp="1"/>
          </p:cNvSpPr>
          <p:nvPr>
            <p:ph type="sldNum" sz="quarter" idx="12"/>
          </p:nvPr>
        </p:nvSpPr>
        <p:spPr/>
        <p:txBody>
          <a:bodyPr/>
          <a:lstStyle/>
          <a:p>
            <a:pPr>
              <a:defRPr/>
            </a:pPr>
            <a:fld id="{B8428928-7148-4D10-9A43-175534DB9A2B}" type="slidenum">
              <a:rPr lang="tr-TR" smtClean="0"/>
              <a:pPr>
                <a:defRPr/>
              </a:pPr>
              <a:t>36</a:t>
            </a:fld>
            <a:endParaRPr lang="tr-T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1 Başlık"/>
          <p:cNvSpPr>
            <a:spLocks noGrp="1"/>
          </p:cNvSpPr>
          <p:nvPr>
            <p:ph type="title"/>
          </p:nvPr>
        </p:nvSpPr>
        <p:spPr>
          <a:xfrm>
            <a:off x="495300" y="274638"/>
            <a:ext cx="8915400" cy="796925"/>
          </a:xfrm>
        </p:spPr>
        <p:txBody>
          <a:bodyPr/>
          <a:lstStyle/>
          <a:p>
            <a:r>
              <a:rPr lang="tr-TR" sz="3200" b="1" smtClean="0"/>
              <a:t>EYLEM PLANI</a:t>
            </a:r>
          </a:p>
        </p:txBody>
      </p:sp>
      <p:sp>
        <p:nvSpPr>
          <p:cNvPr id="82946" name="2 İçerik Yer Tutucusu"/>
          <p:cNvSpPr>
            <a:spLocks noGrp="1"/>
          </p:cNvSpPr>
          <p:nvPr>
            <p:ph idx="1"/>
          </p:nvPr>
        </p:nvSpPr>
        <p:spPr/>
        <p:txBody>
          <a:bodyPr/>
          <a:lstStyle/>
          <a:p>
            <a:r>
              <a:rPr lang="tr-TR" sz="2000" smtClean="0"/>
              <a:t>Arıtma çamurlarının ek yakıt ve alternatif hammadde olarak kullanılması yaygınlaştırılacaktır. Bu amaçla çimento fabrikaları vb. tesislere, arıtma çamurlarını alternatif hammadde ve ek yakıt olarak kullanmaları için gerekli olan ön işlem sistemlerini kurmaları teşvik edilecektir. </a:t>
            </a:r>
          </a:p>
          <a:p>
            <a:pPr>
              <a:buFontTx/>
              <a:buNone/>
            </a:pPr>
            <a:endParaRPr lang="tr-TR" sz="2000" smtClean="0"/>
          </a:p>
          <a:p>
            <a:r>
              <a:rPr lang="tr-TR" sz="2000" smtClean="0"/>
              <a:t>Arıtma çamurlarının bertarafı için bölgesel bazda çözümlerin değerlendirilmesi teşvik edilecektir. Tarım arazilerinin geniş ve arazi şartlarının uygun olduğu ve sanayinin yoğun olarak bulunmadığı bölgelerde toprakta kullanım, düzenli depolama alternatifi, sanayinin yoğun olduğu ve arazinin sınırlı olduğu bölgelerde ise çimento fabrikalarında ek yakıt ve alternatif hammadde olarak kullanılması ve yakma alternatifinin öncelikle değerlendirilmesi sağlanacaktır.</a:t>
            </a:r>
          </a:p>
        </p:txBody>
      </p:sp>
      <p:sp>
        <p:nvSpPr>
          <p:cNvPr id="4" name="3 Slayt Numarası Yer Tutucusu"/>
          <p:cNvSpPr>
            <a:spLocks noGrp="1"/>
          </p:cNvSpPr>
          <p:nvPr>
            <p:ph type="sldNum" sz="quarter" idx="12"/>
          </p:nvPr>
        </p:nvSpPr>
        <p:spPr/>
        <p:txBody>
          <a:bodyPr/>
          <a:lstStyle/>
          <a:p>
            <a:pPr>
              <a:defRPr/>
            </a:pPr>
            <a:fld id="{F142D557-2BCB-4F28-AE6C-E571C948E825}" type="slidenum">
              <a:rPr lang="tr-TR" smtClean="0"/>
              <a:pPr>
                <a:defRPr/>
              </a:pPr>
              <a:t>37</a:t>
            </a:fld>
            <a:endParaRPr lang="tr-T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1 Başlık"/>
          <p:cNvSpPr>
            <a:spLocks noGrp="1"/>
          </p:cNvSpPr>
          <p:nvPr>
            <p:ph type="title"/>
          </p:nvPr>
        </p:nvSpPr>
        <p:spPr>
          <a:xfrm>
            <a:off x="809625" y="214313"/>
            <a:ext cx="8915400" cy="785812"/>
          </a:xfrm>
        </p:spPr>
        <p:txBody>
          <a:bodyPr/>
          <a:lstStyle/>
          <a:p>
            <a:pPr algn="l"/>
            <a:r>
              <a:rPr lang="tr-TR" sz="3200" smtClean="0"/>
              <a:t>              </a:t>
            </a:r>
            <a:r>
              <a:rPr lang="tr-TR" sz="3200" b="1" smtClean="0"/>
              <a:t>İSTATİSTİKSEL VERİLER</a:t>
            </a:r>
            <a:r>
              <a:rPr lang="tr-TR" sz="1800" b="1" smtClean="0"/>
              <a:t/>
            </a:r>
            <a:br>
              <a:rPr lang="tr-TR" sz="1800" b="1" smtClean="0"/>
            </a:br>
            <a:endParaRPr lang="tr-TR" sz="1800" b="1" smtClean="0"/>
          </a:p>
        </p:txBody>
      </p:sp>
      <p:sp>
        <p:nvSpPr>
          <p:cNvPr id="83970" name="2 İçerik Yer Tutucusu"/>
          <p:cNvSpPr>
            <a:spLocks noGrp="1"/>
          </p:cNvSpPr>
          <p:nvPr>
            <p:ph idx="1"/>
          </p:nvPr>
        </p:nvSpPr>
        <p:spPr>
          <a:xfrm>
            <a:off x="495300" y="1214438"/>
            <a:ext cx="8915400" cy="4911725"/>
          </a:xfrm>
        </p:spPr>
        <p:txBody>
          <a:bodyPr/>
          <a:lstStyle/>
          <a:p>
            <a:pPr>
              <a:buFontTx/>
              <a:buNone/>
            </a:pPr>
            <a:endParaRPr lang="tr-TR" sz="2800" smtClean="0"/>
          </a:p>
          <a:p>
            <a:endParaRPr lang="tr-TR" sz="2800" smtClean="0"/>
          </a:p>
          <a:p>
            <a:r>
              <a:rPr lang="tr-TR" sz="2800" smtClean="0"/>
              <a:t>Sunumun bu bölümünde Ülkemiz, AB ülkeleri ve Amerika'ya ilişkin atıklar ve arıtma çamurları ile ilgili istatistiksel verileri grafiklerle aktaracağım.</a:t>
            </a:r>
          </a:p>
        </p:txBody>
      </p:sp>
      <p:sp>
        <p:nvSpPr>
          <p:cNvPr id="4" name="3 Slayt Numarası Yer Tutucusu"/>
          <p:cNvSpPr>
            <a:spLocks noGrp="1"/>
          </p:cNvSpPr>
          <p:nvPr>
            <p:ph type="sldNum" sz="quarter" idx="12"/>
          </p:nvPr>
        </p:nvSpPr>
        <p:spPr/>
        <p:txBody>
          <a:bodyPr/>
          <a:lstStyle/>
          <a:p>
            <a:pPr>
              <a:defRPr/>
            </a:pPr>
            <a:fld id="{D2DA8BE0-A2C2-4EBD-B6CB-96F70D1916E4}" type="slidenum">
              <a:rPr lang="tr-TR" smtClean="0"/>
              <a:pPr>
                <a:defRPr/>
              </a:pPr>
              <a:t>38</a:t>
            </a:fld>
            <a:endParaRPr lang="tr-T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Grp="1" noChangeArrowheads="1"/>
          </p:cNvSpPr>
          <p:nvPr>
            <p:ph type="sldNum" sz="quarter" idx="12"/>
          </p:nvPr>
        </p:nvSpPr>
        <p:spPr/>
        <p:txBody>
          <a:bodyPr/>
          <a:lstStyle/>
          <a:p>
            <a:pPr>
              <a:defRPr/>
            </a:pPr>
            <a:fld id="{DACA0525-88A0-481B-A0E6-9756EAAB7983}" type="slidenum">
              <a:rPr lang="tr-TR"/>
              <a:pPr>
                <a:defRPr/>
              </a:pPr>
              <a:t>39</a:t>
            </a:fld>
            <a:endParaRPr lang="tr-TR"/>
          </a:p>
        </p:txBody>
      </p:sp>
      <p:sp>
        <p:nvSpPr>
          <p:cNvPr id="2" name="Rectangle 6"/>
          <p:cNvSpPr txBox="1">
            <a:spLocks noGrp="1" noChangeArrowheads="1"/>
          </p:cNvSpPr>
          <p:nvPr/>
        </p:nvSpPr>
        <p:spPr bwMode="auto">
          <a:xfrm>
            <a:off x="7099300" y="6245225"/>
            <a:ext cx="2311400" cy="476250"/>
          </a:xfrm>
          <a:prstGeom prst="rect">
            <a:avLst/>
          </a:prstGeom>
          <a:noFill/>
          <a:ln>
            <a:miter lim="800000"/>
            <a:headEnd/>
            <a:tailEnd/>
          </a:ln>
        </p:spPr>
        <p:txBody>
          <a:bodyPr/>
          <a:lstStyle/>
          <a:p>
            <a:pPr algn="r">
              <a:defRPr/>
            </a:pPr>
            <a:fld id="{2263149A-D638-41B5-B295-784564D82583}" type="slidenum">
              <a:rPr lang="tr-TR" sz="1400" b="0">
                <a:cs typeface="+mn-cs"/>
              </a:rPr>
              <a:pPr algn="r">
                <a:defRPr/>
              </a:pPr>
              <a:t>39</a:t>
            </a:fld>
            <a:endParaRPr lang="tr-TR" sz="1400" b="0">
              <a:cs typeface="+mn-cs"/>
            </a:endParaRPr>
          </a:p>
        </p:txBody>
      </p:sp>
      <p:sp>
        <p:nvSpPr>
          <p:cNvPr id="1029" name="Rectangle 5"/>
          <p:cNvSpPr>
            <a:spLocks noChangeArrowheads="1"/>
          </p:cNvSpPr>
          <p:nvPr/>
        </p:nvSpPr>
        <p:spPr bwMode="auto">
          <a:xfrm>
            <a:off x="0" y="-182563"/>
            <a:ext cx="184150" cy="366713"/>
          </a:xfrm>
          <a:prstGeom prst="rect">
            <a:avLst/>
          </a:prstGeom>
          <a:noFill/>
          <a:ln w="9525">
            <a:noFill/>
            <a:miter lim="800000"/>
            <a:headEnd/>
            <a:tailEnd/>
          </a:ln>
        </p:spPr>
        <p:txBody>
          <a:bodyPr wrap="none" anchor="ctr">
            <a:spAutoFit/>
          </a:bodyPr>
          <a:lstStyle/>
          <a:p>
            <a:endParaRPr lang="en-US" sz="1800" b="0"/>
          </a:p>
        </p:txBody>
      </p:sp>
      <p:sp>
        <p:nvSpPr>
          <p:cNvPr id="1030" name="Rectangle 9"/>
          <p:cNvSpPr>
            <a:spLocks noGrp="1" noChangeArrowheads="1"/>
          </p:cNvSpPr>
          <p:nvPr>
            <p:ph type="title" idx="4294967295"/>
          </p:nvPr>
        </p:nvSpPr>
        <p:spPr>
          <a:xfrm>
            <a:off x="1130300" y="173038"/>
            <a:ext cx="8505825" cy="765175"/>
          </a:xfrm>
        </p:spPr>
        <p:txBody>
          <a:bodyPr/>
          <a:lstStyle/>
          <a:p>
            <a:pPr algn="l" eaLnBrk="1" hangingPunct="1"/>
            <a:r>
              <a:rPr lang="tr-TR" sz="2600" b="1" smtClean="0">
                <a:solidFill>
                  <a:schemeClr val="tx1"/>
                </a:solidFill>
              </a:rPr>
              <a:t>       KATI ATIK DÜZENLİ DEPOLAMA TESİSİ</a:t>
            </a:r>
            <a:br>
              <a:rPr lang="tr-TR" sz="2600" b="1" smtClean="0">
                <a:solidFill>
                  <a:schemeClr val="tx1"/>
                </a:solidFill>
              </a:rPr>
            </a:br>
            <a:r>
              <a:rPr lang="tr-TR" sz="2600" b="1" smtClean="0">
                <a:solidFill>
                  <a:schemeClr val="tx1"/>
                </a:solidFill>
              </a:rPr>
              <a:t>              YATIRIMLARI HIZLA ARTIYOR</a:t>
            </a:r>
          </a:p>
        </p:txBody>
      </p:sp>
      <p:sp>
        <p:nvSpPr>
          <p:cNvPr id="1031" name="Text Box 10"/>
          <p:cNvSpPr txBox="1">
            <a:spLocks noChangeArrowheads="1"/>
          </p:cNvSpPr>
          <p:nvPr/>
        </p:nvSpPr>
        <p:spPr bwMode="auto">
          <a:xfrm rot="-5400000">
            <a:off x="-262731" y="3425031"/>
            <a:ext cx="1654175" cy="366713"/>
          </a:xfrm>
          <a:prstGeom prst="rect">
            <a:avLst/>
          </a:prstGeom>
          <a:noFill/>
          <a:ln w="9525">
            <a:noFill/>
            <a:miter lim="800000"/>
            <a:headEnd/>
            <a:tailEnd/>
          </a:ln>
        </p:spPr>
        <p:txBody>
          <a:bodyPr>
            <a:spAutoFit/>
          </a:bodyPr>
          <a:lstStyle/>
          <a:p>
            <a:pPr algn="ctr">
              <a:spcBef>
                <a:spcPct val="50000"/>
              </a:spcBef>
            </a:pPr>
            <a:r>
              <a:rPr lang="tr-TR" sz="1800"/>
              <a:t>Tesis Sayısı</a:t>
            </a:r>
          </a:p>
        </p:txBody>
      </p:sp>
      <p:graphicFrame>
        <p:nvGraphicFramePr>
          <p:cNvPr id="1026" name="Grafik 3"/>
          <p:cNvGraphicFramePr>
            <a:graphicFrameLocks/>
          </p:cNvGraphicFramePr>
          <p:nvPr/>
        </p:nvGraphicFramePr>
        <p:xfrm>
          <a:off x="1023938" y="1357313"/>
          <a:ext cx="5432425" cy="5286375"/>
        </p:xfrm>
        <a:graphic>
          <a:graphicData uri="http://schemas.openxmlformats.org/presentationml/2006/ole">
            <p:oleObj spid="_x0000_s1026" r:id="rId4" imgW="5432007" imgH="5285690" progId="Excel.Sheet.8">
              <p:embed/>
            </p:oleObj>
          </a:graphicData>
        </a:graphic>
      </p:graphicFrame>
      <p:sp>
        <p:nvSpPr>
          <p:cNvPr id="1032" name="53 Dikdörtgen"/>
          <p:cNvSpPr>
            <a:spLocks noChangeArrowheads="1"/>
          </p:cNvSpPr>
          <p:nvPr/>
        </p:nvSpPr>
        <p:spPr bwMode="auto">
          <a:xfrm>
            <a:off x="5572125" y="1500188"/>
            <a:ext cx="4333875" cy="3143250"/>
          </a:xfrm>
          <a:prstGeom prst="rect">
            <a:avLst/>
          </a:prstGeom>
          <a:noFill/>
          <a:ln w="25400" algn="ctr">
            <a:noFill/>
            <a:miter lim="800000"/>
            <a:headEnd/>
            <a:tailEnd/>
          </a:ln>
        </p:spPr>
        <p:txBody>
          <a:bodyPr anchor="ctr"/>
          <a:lstStyle/>
          <a:p>
            <a:pPr algn="ctr">
              <a:lnSpc>
                <a:spcPct val="150000"/>
              </a:lnSpc>
            </a:pPr>
            <a:endParaRPr lang="tr-TR" sz="2000">
              <a:solidFill>
                <a:srgbClr val="0033CC"/>
              </a:solidFill>
            </a:endParaRPr>
          </a:p>
          <a:p>
            <a:pPr algn="ctr">
              <a:lnSpc>
                <a:spcPct val="150000"/>
              </a:lnSpc>
            </a:pPr>
            <a:endParaRPr lang="tr-TR" sz="2000">
              <a:solidFill>
                <a:srgbClr val="0033CC"/>
              </a:solidFill>
            </a:endParaRPr>
          </a:p>
          <a:p>
            <a:pPr>
              <a:lnSpc>
                <a:spcPct val="150000"/>
              </a:lnSpc>
            </a:pPr>
            <a:r>
              <a:rPr lang="tr-TR" sz="2000">
                <a:solidFill>
                  <a:srgbClr val="0033CC"/>
                </a:solidFill>
              </a:rPr>
              <a:t>2008:  31 milyon nüfusa 	hizmet veriliyor,</a:t>
            </a:r>
            <a:br>
              <a:rPr lang="tr-TR" sz="2000">
                <a:solidFill>
                  <a:srgbClr val="0033CC"/>
                </a:solidFill>
              </a:rPr>
            </a:br>
            <a:r>
              <a:rPr lang="tr-TR" sz="2000">
                <a:solidFill>
                  <a:srgbClr val="0033CC"/>
                </a:solidFill>
              </a:rPr>
              <a:t>2012:  57 milyon nüfusa</a:t>
            </a:r>
            <a:br>
              <a:rPr lang="tr-TR" sz="2000">
                <a:solidFill>
                  <a:srgbClr val="0033CC"/>
                </a:solidFill>
              </a:rPr>
            </a:br>
            <a:r>
              <a:rPr lang="tr-TR" sz="2000">
                <a:solidFill>
                  <a:srgbClr val="0033CC"/>
                </a:solidFill>
              </a:rPr>
              <a:t> 	hizmeti hedefliyoruz</a:t>
            </a:r>
          </a:p>
        </p:txBody>
      </p:sp>
    </p:spTree>
  </p:cSld>
  <p:clrMapOvr>
    <a:masterClrMapping/>
  </p:clrMapOvr>
  <p:transition>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3F30CD7F-1FA4-4EC9-909A-320AF13D8AE3}" type="slidenum">
              <a:rPr lang="tr-TR" smtClean="0"/>
              <a:pPr>
                <a:defRPr/>
              </a:pPr>
              <a:t>4</a:t>
            </a:fld>
            <a:endParaRPr lang="tr-TR"/>
          </a:p>
        </p:txBody>
      </p:sp>
      <p:sp>
        <p:nvSpPr>
          <p:cNvPr id="37890" name="4 İçerik Yer Tutucusu"/>
          <p:cNvSpPr>
            <a:spLocks noGrp="1"/>
          </p:cNvSpPr>
          <p:nvPr>
            <p:ph idx="1"/>
          </p:nvPr>
        </p:nvSpPr>
        <p:spPr>
          <a:xfrm>
            <a:off x="381000" y="785813"/>
            <a:ext cx="8915400" cy="4525962"/>
          </a:xfrm>
        </p:spPr>
        <p:txBody>
          <a:bodyPr>
            <a:spAutoFit/>
          </a:bodyPr>
          <a:lstStyle/>
          <a:p>
            <a:pPr>
              <a:buFontTx/>
              <a:buNone/>
            </a:pPr>
            <a:r>
              <a:rPr lang="tr-TR" i="1" smtClean="0"/>
              <a:t> </a:t>
            </a:r>
          </a:p>
          <a:p>
            <a:pPr>
              <a:buFontTx/>
              <a:buNone/>
            </a:pPr>
            <a:endParaRPr lang="tr-TR" sz="4000" b="1" smtClean="0"/>
          </a:p>
          <a:p>
            <a:pPr>
              <a:buFontTx/>
              <a:buNone/>
            </a:pPr>
            <a:r>
              <a:rPr lang="tr-TR" smtClean="0"/>
              <a:t>   1.Evsel/Kentsel atıksu arıtma tesisleri,</a:t>
            </a:r>
          </a:p>
          <a:p>
            <a:pPr>
              <a:buFontTx/>
              <a:buNone/>
            </a:pPr>
            <a:r>
              <a:rPr lang="tr-TR" smtClean="0"/>
              <a:t>   2.Endüstriyel atıksu arıtma tesisleri,</a:t>
            </a:r>
          </a:p>
          <a:p>
            <a:pPr>
              <a:buFontTx/>
              <a:buNone/>
            </a:pPr>
            <a:r>
              <a:rPr lang="tr-TR" smtClean="0"/>
              <a:t>   3.İçmesuyu arıtma tesisleri, </a:t>
            </a:r>
            <a:br>
              <a:rPr lang="tr-TR" smtClean="0"/>
            </a:br>
            <a:r>
              <a:rPr lang="tr-TR" smtClean="0"/>
              <a:t/>
            </a:r>
            <a:br>
              <a:rPr lang="tr-TR" smtClean="0"/>
            </a:br>
            <a:r>
              <a:rPr lang="tr-TR" smtClean="0"/>
              <a:t>arıtma çamurları olmak üzere 3 kaynaktan oluşmaktadır.</a:t>
            </a:r>
            <a:endParaRPr lang="tr-TR" sz="6000" smtClean="0"/>
          </a:p>
        </p:txBody>
      </p:sp>
      <p:sp>
        <p:nvSpPr>
          <p:cNvPr id="37891" name="6 Dikdörtgen"/>
          <p:cNvSpPr>
            <a:spLocks noChangeArrowheads="1"/>
          </p:cNvSpPr>
          <p:nvPr/>
        </p:nvSpPr>
        <p:spPr bwMode="auto">
          <a:xfrm>
            <a:off x="1524000" y="214313"/>
            <a:ext cx="7143750" cy="523875"/>
          </a:xfrm>
          <a:prstGeom prst="rect">
            <a:avLst/>
          </a:prstGeom>
          <a:noFill/>
          <a:ln w="9525">
            <a:noFill/>
            <a:miter lim="800000"/>
            <a:headEnd/>
            <a:tailEnd/>
          </a:ln>
        </p:spPr>
        <p:txBody>
          <a:bodyPr>
            <a:spAutoFit/>
          </a:bodyPr>
          <a:lstStyle/>
          <a:p>
            <a:r>
              <a:rPr lang="tr-TR" sz="2800"/>
              <a:t>ARITMA ÇAMURLARININ KAYNAKLARI</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Rectangle 6"/>
          <p:cNvSpPr>
            <a:spLocks noGrp="1" noChangeArrowheads="1"/>
          </p:cNvSpPr>
          <p:nvPr>
            <p:ph type="sldNum" sz="quarter" idx="12"/>
          </p:nvPr>
        </p:nvSpPr>
        <p:spPr/>
        <p:txBody>
          <a:bodyPr/>
          <a:lstStyle/>
          <a:p>
            <a:pPr>
              <a:defRPr/>
            </a:pPr>
            <a:fld id="{EB5B1077-5AC0-4A91-8BA9-3187C8C94C89}" type="slidenum">
              <a:rPr lang="tr-TR"/>
              <a:pPr>
                <a:defRPr/>
              </a:pPr>
              <a:t>40</a:t>
            </a:fld>
            <a:endParaRPr lang="tr-TR"/>
          </a:p>
        </p:txBody>
      </p:sp>
      <p:sp>
        <p:nvSpPr>
          <p:cNvPr id="21506" name="Rectangle 6"/>
          <p:cNvSpPr txBox="1">
            <a:spLocks noGrp="1" noChangeArrowheads="1"/>
          </p:cNvSpPr>
          <p:nvPr/>
        </p:nvSpPr>
        <p:spPr bwMode="auto">
          <a:xfrm>
            <a:off x="7099300" y="6245225"/>
            <a:ext cx="2311400" cy="476250"/>
          </a:xfrm>
          <a:prstGeom prst="rect">
            <a:avLst/>
          </a:prstGeom>
          <a:noFill/>
          <a:ln>
            <a:miter lim="800000"/>
            <a:headEnd/>
            <a:tailEnd/>
          </a:ln>
        </p:spPr>
        <p:txBody>
          <a:bodyPr/>
          <a:lstStyle/>
          <a:p>
            <a:pPr algn="r">
              <a:defRPr/>
            </a:pPr>
            <a:fld id="{DC856F5B-E9D1-4499-8C90-2EF29751FAF1}" type="slidenum">
              <a:rPr lang="tr-TR" sz="1400" b="0">
                <a:cs typeface="+mn-cs"/>
              </a:rPr>
              <a:pPr algn="r">
                <a:defRPr/>
              </a:pPr>
              <a:t>40</a:t>
            </a:fld>
            <a:endParaRPr lang="tr-TR" sz="1400" b="0">
              <a:cs typeface="+mn-cs"/>
            </a:endParaRPr>
          </a:p>
        </p:txBody>
      </p:sp>
      <p:sp>
        <p:nvSpPr>
          <p:cNvPr id="88067" name="Rectangle 9"/>
          <p:cNvSpPr txBox="1">
            <a:spLocks noChangeArrowheads="1"/>
          </p:cNvSpPr>
          <p:nvPr/>
        </p:nvSpPr>
        <p:spPr bwMode="auto">
          <a:xfrm>
            <a:off x="1160463" y="188913"/>
            <a:ext cx="8504237" cy="765175"/>
          </a:xfrm>
          <a:prstGeom prst="rect">
            <a:avLst/>
          </a:prstGeom>
          <a:noFill/>
          <a:ln w="9525">
            <a:noFill/>
            <a:miter lim="800000"/>
            <a:headEnd/>
            <a:tailEnd/>
          </a:ln>
        </p:spPr>
        <p:txBody>
          <a:bodyPr anchor="ctr"/>
          <a:lstStyle/>
          <a:p>
            <a:r>
              <a:rPr lang="tr-TR" sz="2600"/>
              <a:t>           KATI ATIK DÜZENLİ DEPOLAMA TESİSİ        </a:t>
            </a:r>
          </a:p>
          <a:p>
            <a:r>
              <a:rPr lang="tr-TR" sz="2600"/>
              <a:t>                               YATIRIMLARI</a:t>
            </a:r>
          </a:p>
        </p:txBody>
      </p:sp>
      <p:sp>
        <p:nvSpPr>
          <p:cNvPr id="88068" name="AutoShape 7"/>
          <p:cNvSpPr>
            <a:spLocks noChangeArrowheads="1"/>
          </p:cNvSpPr>
          <p:nvPr/>
        </p:nvSpPr>
        <p:spPr bwMode="auto">
          <a:xfrm>
            <a:off x="7450138" y="6121400"/>
            <a:ext cx="80962" cy="146050"/>
          </a:xfrm>
          <a:prstGeom prst="triangle">
            <a:avLst>
              <a:gd name="adj" fmla="val 47255"/>
            </a:avLst>
          </a:prstGeom>
          <a:solidFill>
            <a:srgbClr val="FF0000"/>
          </a:solidFill>
          <a:ln w="9525" algn="ctr">
            <a:noFill/>
            <a:miter lim="800000"/>
            <a:headEnd/>
            <a:tailEnd/>
          </a:ln>
        </p:spPr>
        <p:txBody>
          <a:bodyPr wrap="none" anchor="ctr"/>
          <a:lstStyle/>
          <a:p>
            <a:endParaRPr lang="tr-TR"/>
          </a:p>
        </p:txBody>
      </p:sp>
      <p:pic>
        <p:nvPicPr>
          <p:cNvPr id="88069" name="Picture 8" descr="Harita"/>
          <p:cNvPicPr>
            <a:picLocks noChangeAspect="1" noChangeArrowheads="1"/>
          </p:cNvPicPr>
          <p:nvPr/>
        </p:nvPicPr>
        <p:blipFill>
          <a:blip r:embed="rId3"/>
          <a:srcRect/>
          <a:stretch>
            <a:fillRect/>
          </a:stretch>
        </p:blipFill>
        <p:spPr bwMode="auto">
          <a:xfrm>
            <a:off x="776288" y="2928938"/>
            <a:ext cx="8267700" cy="3402012"/>
          </a:xfrm>
          <a:prstGeom prst="rect">
            <a:avLst/>
          </a:prstGeom>
          <a:noFill/>
          <a:ln w="9525">
            <a:noFill/>
            <a:miter lim="800000"/>
            <a:headEnd/>
            <a:tailEnd/>
          </a:ln>
        </p:spPr>
      </p:pic>
      <p:sp>
        <p:nvSpPr>
          <p:cNvPr id="18" name="17 Oval"/>
          <p:cNvSpPr>
            <a:spLocks noChangeArrowheads="1"/>
          </p:cNvSpPr>
          <p:nvPr/>
        </p:nvSpPr>
        <p:spPr bwMode="auto">
          <a:xfrm>
            <a:off x="7372350" y="4105275"/>
            <a:ext cx="153988"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 name="17 Oval"/>
          <p:cNvSpPr>
            <a:spLocks noChangeArrowheads="1"/>
          </p:cNvSpPr>
          <p:nvPr/>
        </p:nvSpPr>
        <p:spPr bwMode="auto">
          <a:xfrm>
            <a:off x="6905625" y="3960813"/>
            <a:ext cx="153988"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 name="17 Oval"/>
          <p:cNvSpPr>
            <a:spLocks noChangeArrowheads="1"/>
          </p:cNvSpPr>
          <p:nvPr/>
        </p:nvSpPr>
        <p:spPr bwMode="auto">
          <a:xfrm>
            <a:off x="6826250" y="3744913"/>
            <a:ext cx="153988"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4" name="17 Oval"/>
          <p:cNvSpPr>
            <a:spLocks noChangeArrowheads="1"/>
          </p:cNvSpPr>
          <p:nvPr/>
        </p:nvSpPr>
        <p:spPr bwMode="auto">
          <a:xfrm>
            <a:off x="6356350" y="4752975"/>
            <a:ext cx="157163"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5" name="17 Oval"/>
          <p:cNvSpPr>
            <a:spLocks noChangeArrowheads="1"/>
          </p:cNvSpPr>
          <p:nvPr/>
        </p:nvSpPr>
        <p:spPr bwMode="auto">
          <a:xfrm>
            <a:off x="5654675" y="5689600"/>
            <a:ext cx="157163"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6" name="17 Oval"/>
          <p:cNvSpPr>
            <a:spLocks noChangeArrowheads="1"/>
          </p:cNvSpPr>
          <p:nvPr/>
        </p:nvSpPr>
        <p:spPr bwMode="auto">
          <a:xfrm>
            <a:off x="5110163" y="5905500"/>
            <a:ext cx="153987"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8" name="17 Oval"/>
          <p:cNvSpPr>
            <a:spLocks noChangeArrowheads="1"/>
          </p:cNvSpPr>
          <p:nvPr/>
        </p:nvSpPr>
        <p:spPr bwMode="auto">
          <a:xfrm>
            <a:off x="5030788" y="3530600"/>
            <a:ext cx="153987"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9" name="17 Oval"/>
          <p:cNvSpPr>
            <a:spLocks noChangeArrowheads="1"/>
          </p:cNvSpPr>
          <p:nvPr/>
        </p:nvSpPr>
        <p:spPr bwMode="auto">
          <a:xfrm>
            <a:off x="4721225" y="4465638"/>
            <a:ext cx="153988"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10" name="17 Oval"/>
          <p:cNvSpPr>
            <a:spLocks noChangeArrowheads="1"/>
          </p:cNvSpPr>
          <p:nvPr/>
        </p:nvSpPr>
        <p:spPr bwMode="auto">
          <a:xfrm>
            <a:off x="4641850" y="3313113"/>
            <a:ext cx="153988"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11" name="17 Oval"/>
          <p:cNvSpPr>
            <a:spLocks noChangeArrowheads="1"/>
          </p:cNvSpPr>
          <p:nvPr/>
        </p:nvSpPr>
        <p:spPr bwMode="auto">
          <a:xfrm>
            <a:off x="4408488" y="5689600"/>
            <a:ext cx="152400"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12" name="17 Oval"/>
          <p:cNvSpPr>
            <a:spLocks noChangeArrowheads="1"/>
          </p:cNvSpPr>
          <p:nvPr/>
        </p:nvSpPr>
        <p:spPr bwMode="auto">
          <a:xfrm>
            <a:off x="4094163" y="4970463"/>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13" name="17 Oval"/>
          <p:cNvSpPr>
            <a:spLocks noChangeArrowheads="1"/>
          </p:cNvSpPr>
          <p:nvPr/>
        </p:nvSpPr>
        <p:spPr bwMode="auto">
          <a:xfrm>
            <a:off x="4017963" y="4681538"/>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14" name="17 Oval"/>
          <p:cNvSpPr>
            <a:spLocks noChangeArrowheads="1"/>
          </p:cNvSpPr>
          <p:nvPr/>
        </p:nvSpPr>
        <p:spPr bwMode="auto">
          <a:xfrm>
            <a:off x="3706813" y="4826000"/>
            <a:ext cx="153987"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15" name="17 Oval"/>
          <p:cNvSpPr>
            <a:spLocks noChangeArrowheads="1"/>
          </p:cNvSpPr>
          <p:nvPr/>
        </p:nvSpPr>
        <p:spPr bwMode="auto">
          <a:xfrm>
            <a:off x="3630613" y="4321175"/>
            <a:ext cx="152400"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16" name="17 Oval"/>
          <p:cNvSpPr>
            <a:spLocks noChangeArrowheads="1"/>
          </p:cNvSpPr>
          <p:nvPr/>
        </p:nvSpPr>
        <p:spPr bwMode="auto">
          <a:xfrm>
            <a:off x="3316288" y="3817938"/>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17" name="17 Oval"/>
          <p:cNvSpPr>
            <a:spLocks noChangeArrowheads="1"/>
          </p:cNvSpPr>
          <p:nvPr/>
        </p:nvSpPr>
        <p:spPr bwMode="auto">
          <a:xfrm>
            <a:off x="2690813" y="3744913"/>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19" name="17 Oval"/>
          <p:cNvSpPr>
            <a:spLocks noChangeArrowheads="1"/>
          </p:cNvSpPr>
          <p:nvPr/>
        </p:nvSpPr>
        <p:spPr bwMode="auto">
          <a:xfrm>
            <a:off x="2536825" y="3600450"/>
            <a:ext cx="153988"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0" name="17 Oval"/>
          <p:cNvSpPr>
            <a:spLocks noChangeArrowheads="1"/>
          </p:cNvSpPr>
          <p:nvPr/>
        </p:nvSpPr>
        <p:spPr bwMode="auto">
          <a:xfrm>
            <a:off x="2303463" y="3673475"/>
            <a:ext cx="153987"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1" name="17 Oval"/>
          <p:cNvSpPr>
            <a:spLocks noChangeArrowheads="1"/>
          </p:cNvSpPr>
          <p:nvPr/>
        </p:nvSpPr>
        <p:spPr bwMode="auto">
          <a:xfrm>
            <a:off x="2146300" y="3529013"/>
            <a:ext cx="157163"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2" name="17 Oval"/>
          <p:cNvSpPr>
            <a:spLocks noChangeArrowheads="1"/>
          </p:cNvSpPr>
          <p:nvPr/>
        </p:nvSpPr>
        <p:spPr bwMode="auto">
          <a:xfrm>
            <a:off x="1989138" y="3530600"/>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3" name="17 Oval"/>
          <p:cNvSpPr>
            <a:spLocks noChangeArrowheads="1"/>
          </p:cNvSpPr>
          <p:nvPr/>
        </p:nvSpPr>
        <p:spPr bwMode="auto">
          <a:xfrm>
            <a:off x="2222500" y="3816350"/>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4" name="17 Oval"/>
          <p:cNvSpPr>
            <a:spLocks noChangeArrowheads="1"/>
          </p:cNvSpPr>
          <p:nvPr/>
        </p:nvSpPr>
        <p:spPr bwMode="auto">
          <a:xfrm>
            <a:off x="1287463" y="3600450"/>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5" name="17 Oval"/>
          <p:cNvSpPr>
            <a:spLocks noChangeArrowheads="1"/>
          </p:cNvSpPr>
          <p:nvPr/>
        </p:nvSpPr>
        <p:spPr bwMode="auto">
          <a:xfrm>
            <a:off x="2144713" y="3889375"/>
            <a:ext cx="153987"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6" name="17 Oval"/>
          <p:cNvSpPr>
            <a:spLocks noChangeArrowheads="1"/>
          </p:cNvSpPr>
          <p:nvPr/>
        </p:nvSpPr>
        <p:spPr bwMode="auto">
          <a:xfrm>
            <a:off x="1052513" y="4610100"/>
            <a:ext cx="157162"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7" name="17 Oval"/>
          <p:cNvSpPr>
            <a:spLocks noChangeArrowheads="1"/>
          </p:cNvSpPr>
          <p:nvPr/>
        </p:nvSpPr>
        <p:spPr bwMode="auto">
          <a:xfrm>
            <a:off x="2614613" y="4897438"/>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8" name="17 Oval"/>
          <p:cNvSpPr>
            <a:spLocks noChangeArrowheads="1"/>
          </p:cNvSpPr>
          <p:nvPr/>
        </p:nvSpPr>
        <p:spPr bwMode="auto">
          <a:xfrm>
            <a:off x="2847975" y="5114925"/>
            <a:ext cx="157163"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29" name="17 Oval"/>
          <p:cNvSpPr>
            <a:spLocks noChangeArrowheads="1"/>
          </p:cNvSpPr>
          <p:nvPr/>
        </p:nvSpPr>
        <p:spPr bwMode="auto">
          <a:xfrm>
            <a:off x="1133475" y="4824413"/>
            <a:ext cx="152400"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 name="17 Oval"/>
          <p:cNvSpPr>
            <a:spLocks noChangeArrowheads="1"/>
          </p:cNvSpPr>
          <p:nvPr/>
        </p:nvSpPr>
        <p:spPr bwMode="auto">
          <a:xfrm>
            <a:off x="3159125" y="5762625"/>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1" name="17 Oval"/>
          <p:cNvSpPr>
            <a:spLocks noChangeArrowheads="1"/>
          </p:cNvSpPr>
          <p:nvPr/>
        </p:nvSpPr>
        <p:spPr bwMode="auto">
          <a:xfrm>
            <a:off x="1444625" y="5114925"/>
            <a:ext cx="157163"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20" name="17 Oval"/>
          <p:cNvSpPr>
            <a:spLocks noChangeArrowheads="1"/>
          </p:cNvSpPr>
          <p:nvPr/>
        </p:nvSpPr>
        <p:spPr bwMode="auto">
          <a:xfrm>
            <a:off x="1130300" y="5257800"/>
            <a:ext cx="153988"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21" name="17 Oval"/>
          <p:cNvSpPr>
            <a:spLocks noChangeArrowheads="1"/>
          </p:cNvSpPr>
          <p:nvPr/>
        </p:nvSpPr>
        <p:spPr bwMode="auto">
          <a:xfrm>
            <a:off x="1366838" y="5400675"/>
            <a:ext cx="153987"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22" name="17 Oval"/>
          <p:cNvSpPr>
            <a:spLocks noChangeArrowheads="1"/>
          </p:cNvSpPr>
          <p:nvPr/>
        </p:nvSpPr>
        <p:spPr bwMode="auto">
          <a:xfrm>
            <a:off x="1912938" y="5184775"/>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23" name="17 Oval"/>
          <p:cNvSpPr>
            <a:spLocks noChangeArrowheads="1"/>
          </p:cNvSpPr>
          <p:nvPr/>
        </p:nvSpPr>
        <p:spPr bwMode="auto">
          <a:xfrm>
            <a:off x="1444625" y="5616575"/>
            <a:ext cx="157163"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24" name="17 Oval"/>
          <p:cNvSpPr>
            <a:spLocks noChangeArrowheads="1"/>
          </p:cNvSpPr>
          <p:nvPr/>
        </p:nvSpPr>
        <p:spPr bwMode="auto">
          <a:xfrm>
            <a:off x="1677988" y="5616575"/>
            <a:ext cx="157162"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25" name="17 Oval"/>
          <p:cNvSpPr>
            <a:spLocks noChangeArrowheads="1"/>
          </p:cNvSpPr>
          <p:nvPr/>
        </p:nvSpPr>
        <p:spPr bwMode="auto">
          <a:xfrm>
            <a:off x="1835150" y="5689600"/>
            <a:ext cx="152400"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26" name="17 Oval"/>
          <p:cNvSpPr>
            <a:spLocks noChangeArrowheads="1"/>
          </p:cNvSpPr>
          <p:nvPr/>
        </p:nvSpPr>
        <p:spPr bwMode="auto">
          <a:xfrm>
            <a:off x="1987550" y="5762625"/>
            <a:ext cx="157163"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29" name="17 Oval"/>
          <p:cNvSpPr>
            <a:spLocks noChangeArrowheads="1"/>
          </p:cNvSpPr>
          <p:nvPr/>
        </p:nvSpPr>
        <p:spPr bwMode="auto">
          <a:xfrm>
            <a:off x="2144713" y="5905500"/>
            <a:ext cx="153987"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30" name="17 Oval"/>
          <p:cNvSpPr>
            <a:spLocks noChangeArrowheads="1"/>
          </p:cNvSpPr>
          <p:nvPr/>
        </p:nvSpPr>
        <p:spPr bwMode="auto">
          <a:xfrm>
            <a:off x="2614613" y="5546725"/>
            <a:ext cx="155575"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88108" name="AutoShape 48"/>
          <p:cNvSpPr>
            <a:spLocks noChangeArrowheads="1"/>
          </p:cNvSpPr>
          <p:nvPr/>
        </p:nvSpPr>
        <p:spPr bwMode="auto">
          <a:xfrm>
            <a:off x="1520825" y="4176713"/>
            <a:ext cx="935038" cy="576262"/>
          </a:xfrm>
          <a:prstGeom prst="triangle">
            <a:avLst>
              <a:gd name="adj" fmla="val 50000"/>
            </a:avLst>
          </a:prstGeom>
          <a:noFill/>
          <a:ln w="9525" algn="ctr">
            <a:noFill/>
            <a:miter lim="800000"/>
            <a:headEnd/>
            <a:tailEnd/>
          </a:ln>
        </p:spPr>
        <p:txBody>
          <a:bodyPr wrap="none" anchor="ctr"/>
          <a:lstStyle/>
          <a:p>
            <a:endParaRPr lang="tr-TR"/>
          </a:p>
        </p:txBody>
      </p:sp>
      <p:sp>
        <p:nvSpPr>
          <p:cNvPr id="88109" name="AutoShape 49"/>
          <p:cNvSpPr>
            <a:spLocks noChangeArrowheads="1"/>
          </p:cNvSpPr>
          <p:nvPr/>
        </p:nvSpPr>
        <p:spPr bwMode="auto">
          <a:xfrm>
            <a:off x="3471863" y="4176713"/>
            <a:ext cx="155575" cy="215900"/>
          </a:xfrm>
          <a:prstGeom prst="triangle">
            <a:avLst>
              <a:gd name="adj" fmla="val 55884"/>
            </a:avLst>
          </a:prstGeom>
          <a:solidFill>
            <a:srgbClr val="FFFF00"/>
          </a:solidFill>
          <a:ln w="9525" algn="ctr">
            <a:noFill/>
            <a:miter lim="800000"/>
            <a:headEnd/>
            <a:tailEnd/>
          </a:ln>
        </p:spPr>
        <p:txBody>
          <a:bodyPr wrap="none" anchor="ctr"/>
          <a:lstStyle/>
          <a:p>
            <a:endParaRPr lang="tr-TR"/>
          </a:p>
        </p:txBody>
      </p:sp>
      <p:sp>
        <p:nvSpPr>
          <p:cNvPr id="88110" name="AutoShape 50"/>
          <p:cNvSpPr>
            <a:spLocks noChangeArrowheads="1"/>
          </p:cNvSpPr>
          <p:nvPr/>
        </p:nvSpPr>
        <p:spPr bwMode="auto">
          <a:xfrm>
            <a:off x="1987550" y="3816350"/>
            <a:ext cx="157163" cy="215900"/>
          </a:xfrm>
          <a:prstGeom prst="triangle">
            <a:avLst>
              <a:gd name="adj" fmla="val 55884"/>
            </a:avLst>
          </a:prstGeom>
          <a:solidFill>
            <a:srgbClr val="FFFF00"/>
          </a:solidFill>
          <a:ln w="9525" algn="ctr">
            <a:noFill/>
            <a:miter lim="800000"/>
            <a:headEnd/>
            <a:tailEnd/>
          </a:ln>
        </p:spPr>
        <p:txBody>
          <a:bodyPr wrap="none" anchor="ctr"/>
          <a:lstStyle/>
          <a:p>
            <a:endParaRPr lang="tr-TR"/>
          </a:p>
        </p:txBody>
      </p:sp>
      <p:sp>
        <p:nvSpPr>
          <p:cNvPr id="88111" name="AutoShape 51"/>
          <p:cNvSpPr>
            <a:spLocks noChangeArrowheads="1"/>
          </p:cNvSpPr>
          <p:nvPr/>
        </p:nvSpPr>
        <p:spPr bwMode="auto">
          <a:xfrm>
            <a:off x="1911350" y="3313113"/>
            <a:ext cx="157163" cy="215900"/>
          </a:xfrm>
          <a:prstGeom prst="triangle">
            <a:avLst>
              <a:gd name="adj" fmla="val 55884"/>
            </a:avLst>
          </a:prstGeom>
          <a:solidFill>
            <a:srgbClr val="FFFF00"/>
          </a:solidFill>
          <a:ln w="9525" algn="ctr">
            <a:noFill/>
            <a:miter lim="800000"/>
            <a:headEnd/>
            <a:tailEnd/>
          </a:ln>
        </p:spPr>
        <p:txBody>
          <a:bodyPr wrap="none" anchor="ctr"/>
          <a:lstStyle/>
          <a:p>
            <a:endParaRPr lang="tr-TR"/>
          </a:p>
        </p:txBody>
      </p:sp>
      <p:sp>
        <p:nvSpPr>
          <p:cNvPr id="30731" name="17 Oval"/>
          <p:cNvSpPr>
            <a:spLocks noChangeArrowheads="1"/>
          </p:cNvSpPr>
          <p:nvPr/>
        </p:nvSpPr>
        <p:spPr bwMode="auto">
          <a:xfrm>
            <a:off x="6122988" y="5257800"/>
            <a:ext cx="155575"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32" name="17 Oval"/>
          <p:cNvSpPr>
            <a:spLocks noChangeArrowheads="1"/>
          </p:cNvSpPr>
          <p:nvPr/>
        </p:nvSpPr>
        <p:spPr bwMode="auto">
          <a:xfrm>
            <a:off x="8151813" y="4249738"/>
            <a:ext cx="157162"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33" name="17 Oval"/>
          <p:cNvSpPr>
            <a:spLocks noChangeArrowheads="1"/>
          </p:cNvSpPr>
          <p:nvPr/>
        </p:nvSpPr>
        <p:spPr bwMode="auto">
          <a:xfrm>
            <a:off x="2536825" y="3960813"/>
            <a:ext cx="152400"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34" name="17 Oval"/>
          <p:cNvSpPr>
            <a:spLocks noChangeArrowheads="1"/>
          </p:cNvSpPr>
          <p:nvPr/>
        </p:nvSpPr>
        <p:spPr bwMode="auto">
          <a:xfrm>
            <a:off x="6905625" y="4970463"/>
            <a:ext cx="152400"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35" name="17 Oval"/>
          <p:cNvSpPr>
            <a:spLocks noChangeArrowheads="1"/>
          </p:cNvSpPr>
          <p:nvPr/>
        </p:nvSpPr>
        <p:spPr bwMode="auto">
          <a:xfrm>
            <a:off x="3079750" y="3673475"/>
            <a:ext cx="155575"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36" name="17 Oval"/>
          <p:cNvSpPr>
            <a:spLocks noChangeArrowheads="1"/>
          </p:cNvSpPr>
          <p:nvPr/>
        </p:nvSpPr>
        <p:spPr bwMode="auto">
          <a:xfrm>
            <a:off x="2925763" y="4176713"/>
            <a:ext cx="153987"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37" name="17 Oval"/>
          <p:cNvSpPr>
            <a:spLocks noChangeArrowheads="1"/>
          </p:cNvSpPr>
          <p:nvPr/>
        </p:nvSpPr>
        <p:spPr bwMode="auto">
          <a:xfrm>
            <a:off x="8542338" y="4032250"/>
            <a:ext cx="153987"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38" name="17 Oval"/>
          <p:cNvSpPr>
            <a:spLocks noChangeArrowheads="1"/>
          </p:cNvSpPr>
          <p:nvPr/>
        </p:nvSpPr>
        <p:spPr bwMode="auto">
          <a:xfrm>
            <a:off x="8074025" y="3744913"/>
            <a:ext cx="155575"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39" name="17 Oval"/>
          <p:cNvSpPr>
            <a:spLocks noChangeArrowheads="1"/>
          </p:cNvSpPr>
          <p:nvPr/>
        </p:nvSpPr>
        <p:spPr bwMode="auto">
          <a:xfrm>
            <a:off x="3940175" y="5473700"/>
            <a:ext cx="152400"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40" name="17 Oval"/>
          <p:cNvSpPr>
            <a:spLocks noChangeArrowheads="1"/>
          </p:cNvSpPr>
          <p:nvPr/>
        </p:nvSpPr>
        <p:spPr bwMode="auto">
          <a:xfrm>
            <a:off x="4251325" y="4392613"/>
            <a:ext cx="157163"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41" name="17 Oval"/>
          <p:cNvSpPr>
            <a:spLocks noChangeArrowheads="1"/>
          </p:cNvSpPr>
          <p:nvPr/>
        </p:nvSpPr>
        <p:spPr bwMode="auto">
          <a:xfrm>
            <a:off x="4098925" y="4105275"/>
            <a:ext cx="152400"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42" name="17 Oval"/>
          <p:cNvSpPr>
            <a:spLocks noChangeArrowheads="1"/>
          </p:cNvSpPr>
          <p:nvPr/>
        </p:nvSpPr>
        <p:spPr bwMode="auto">
          <a:xfrm>
            <a:off x="1443038" y="3240088"/>
            <a:ext cx="153987"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43" name="17 Oval"/>
          <p:cNvSpPr>
            <a:spLocks noChangeArrowheads="1"/>
          </p:cNvSpPr>
          <p:nvPr/>
        </p:nvSpPr>
        <p:spPr bwMode="auto">
          <a:xfrm>
            <a:off x="1520825" y="4465638"/>
            <a:ext cx="155575"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44" name="17 Oval"/>
          <p:cNvSpPr>
            <a:spLocks noChangeArrowheads="1"/>
          </p:cNvSpPr>
          <p:nvPr/>
        </p:nvSpPr>
        <p:spPr bwMode="auto">
          <a:xfrm>
            <a:off x="4484688" y="4681538"/>
            <a:ext cx="157162"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45" name="17 Oval"/>
          <p:cNvSpPr>
            <a:spLocks noChangeArrowheads="1"/>
          </p:cNvSpPr>
          <p:nvPr/>
        </p:nvSpPr>
        <p:spPr bwMode="auto">
          <a:xfrm>
            <a:off x="4408488" y="5257800"/>
            <a:ext cx="153987"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46" name="17 Oval"/>
          <p:cNvSpPr>
            <a:spLocks noChangeArrowheads="1"/>
          </p:cNvSpPr>
          <p:nvPr/>
        </p:nvSpPr>
        <p:spPr bwMode="auto">
          <a:xfrm>
            <a:off x="5576888" y="3602038"/>
            <a:ext cx="155575"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47" name="17 Oval"/>
          <p:cNvSpPr>
            <a:spLocks noChangeArrowheads="1"/>
          </p:cNvSpPr>
          <p:nvPr/>
        </p:nvSpPr>
        <p:spPr bwMode="auto">
          <a:xfrm>
            <a:off x="5110163" y="5473700"/>
            <a:ext cx="153987"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48" name="17 Oval"/>
          <p:cNvSpPr>
            <a:spLocks noChangeArrowheads="1"/>
          </p:cNvSpPr>
          <p:nvPr/>
        </p:nvSpPr>
        <p:spPr bwMode="auto">
          <a:xfrm>
            <a:off x="5654675" y="4248150"/>
            <a:ext cx="157163"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49" name="17 Oval"/>
          <p:cNvSpPr>
            <a:spLocks noChangeArrowheads="1"/>
          </p:cNvSpPr>
          <p:nvPr/>
        </p:nvSpPr>
        <p:spPr bwMode="auto">
          <a:xfrm>
            <a:off x="7607300" y="5114925"/>
            <a:ext cx="153988"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50" name="17 Oval"/>
          <p:cNvSpPr>
            <a:spLocks noChangeArrowheads="1"/>
          </p:cNvSpPr>
          <p:nvPr/>
        </p:nvSpPr>
        <p:spPr bwMode="auto">
          <a:xfrm>
            <a:off x="6437313" y="5402263"/>
            <a:ext cx="152400"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51" name="17 Oval"/>
          <p:cNvSpPr>
            <a:spLocks noChangeArrowheads="1"/>
          </p:cNvSpPr>
          <p:nvPr/>
        </p:nvSpPr>
        <p:spPr bwMode="auto">
          <a:xfrm>
            <a:off x="8074025" y="5257800"/>
            <a:ext cx="155575"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52" name="17 Oval"/>
          <p:cNvSpPr>
            <a:spLocks noChangeArrowheads="1"/>
          </p:cNvSpPr>
          <p:nvPr/>
        </p:nvSpPr>
        <p:spPr bwMode="auto">
          <a:xfrm>
            <a:off x="5422900" y="3960813"/>
            <a:ext cx="153988"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53" name="17 Oval"/>
          <p:cNvSpPr>
            <a:spLocks noChangeArrowheads="1"/>
          </p:cNvSpPr>
          <p:nvPr/>
        </p:nvSpPr>
        <p:spPr bwMode="auto">
          <a:xfrm>
            <a:off x="8308975" y="4754563"/>
            <a:ext cx="153988"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54" name="17 Oval"/>
          <p:cNvSpPr>
            <a:spLocks noChangeArrowheads="1"/>
          </p:cNvSpPr>
          <p:nvPr/>
        </p:nvSpPr>
        <p:spPr bwMode="auto">
          <a:xfrm>
            <a:off x="3314700" y="3384550"/>
            <a:ext cx="153988"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55" name="17 Oval"/>
          <p:cNvSpPr>
            <a:spLocks noChangeArrowheads="1"/>
          </p:cNvSpPr>
          <p:nvPr/>
        </p:nvSpPr>
        <p:spPr bwMode="auto">
          <a:xfrm>
            <a:off x="5187950" y="4032250"/>
            <a:ext cx="155575"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56" name="17 Oval"/>
          <p:cNvSpPr>
            <a:spLocks noChangeArrowheads="1"/>
          </p:cNvSpPr>
          <p:nvPr/>
        </p:nvSpPr>
        <p:spPr bwMode="auto">
          <a:xfrm>
            <a:off x="4954588" y="3384550"/>
            <a:ext cx="155575"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57" name="17 Oval"/>
          <p:cNvSpPr>
            <a:spLocks noChangeArrowheads="1"/>
          </p:cNvSpPr>
          <p:nvPr/>
        </p:nvSpPr>
        <p:spPr bwMode="auto">
          <a:xfrm>
            <a:off x="4098925" y="5905500"/>
            <a:ext cx="152400"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58" name="17 Oval"/>
          <p:cNvSpPr>
            <a:spLocks noChangeArrowheads="1"/>
          </p:cNvSpPr>
          <p:nvPr/>
        </p:nvSpPr>
        <p:spPr bwMode="auto">
          <a:xfrm>
            <a:off x="3005138" y="5689600"/>
            <a:ext cx="153987"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59" name="17 Oval"/>
          <p:cNvSpPr>
            <a:spLocks noChangeArrowheads="1"/>
          </p:cNvSpPr>
          <p:nvPr/>
        </p:nvSpPr>
        <p:spPr bwMode="auto">
          <a:xfrm>
            <a:off x="4953000" y="5257800"/>
            <a:ext cx="157163"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60" name="17 Oval"/>
          <p:cNvSpPr>
            <a:spLocks noChangeArrowheads="1"/>
          </p:cNvSpPr>
          <p:nvPr/>
        </p:nvSpPr>
        <p:spPr bwMode="auto">
          <a:xfrm>
            <a:off x="7372350" y="5113338"/>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61" name="17 Oval"/>
          <p:cNvSpPr>
            <a:spLocks noChangeArrowheads="1"/>
          </p:cNvSpPr>
          <p:nvPr/>
        </p:nvSpPr>
        <p:spPr bwMode="auto">
          <a:xfrm>
            <a:off x="7059613" y="4681538"/>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62" name="17 Oval"/>
          <p:cNvSpPr>
            <a:spLocks noChangeArrowheads="1"/>
          </p:cNvSpPr>
          <p:nvPr/>
        </p:nvSpPr>
        <p:spPr bwMode="auto">
          <a:xfrm>
            <a:off x="3940175" y="3744913"/>
            <a:ext cx="152400"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63" name="17 Oval"/>
          <p:cNvSpPr>
            <a:spLocks noChangeArrowheads="1"/>
          </p:cNvSpPr>
          <p:nvPr/>
        </p:nvSpPr>
        <p:spPr bwMode="auto">
          <a:xfrm>
            <a:off x="6746875" y="4248150"/>
            <a:ext cx="153988"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64" name="17 Oval"/>
          <p:cNvSpPr>
            <a:spLocks noChangeArrowheads="1"/>
          </p:cNvSpPr>
          <p:nvPr/>
        </p:nvSpPr>
        <p:spPr bwMode="auto">
          <a:xfrm>
            <a:off x="5421313" y="5689600"/>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65" name="17 Oval"/>
          <p:cNvSpPr>
            <a:spLocks noChangeArrowheads="1"/>
          </p:cNvSpPr>
          <p:nvPr/>
        </p:nvSpPr>
        <p:spPr bwMode="auto">
          <a:xfrm>
            <a:off x="7138988" y="5329238"/>
            <a:ext cx="153987"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66" name="17 Oval"/>
          <p:cNvSpPr>
            <a:spLocks noChangeArrowheads="1"/>
          </p:cNvSpPr>
          <p:nvPr/>
        </p:nvSpPr>
        <p:spPr bwMode="auto">
          <a:xfrm>
            <a:off x="2146300" y="4752975"/>
            <a:ext cx="157163"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67" name="17 Oval"/>
          <p:cNvSpPr>
            <a:spLocks noChangeArrowheads="1"/>
          </p:cNvSpPr>
          <p:nvPr/>
        </p:nvSpPr>
        <p:spPr bwMode="auto">
          <a:xfrm>
            <a:off x="3627438" y="3457575"/>
            <a:ext cx="153987"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72" name="17 Oval"/>
          <p:cNvSpPr>
            <a:spLocks noChangeArrowheads="1"/>
          </p:cNvSpPr>
          <p:nvPr/>
        </p:nvSpPr>
        <p:spPr bwMode="auto">
          <a:xfrm>
            <a:off x="7059613" y="4968875"/>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73" name="17 Oval"/>
          <p:cNvSpPr>
            <a:spLocks noChangeArrowheads="1"/>
          </p:cNvSpPr>
          <p:nvPr/>
        </p:nvSpPr>
        <p:spPr bwMode="auto">
          <a:xfrm>
            <a:off x="5187950" y="5689600"/>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74" name="17 Oval"/>
          <p:cNvSpPr>
            <a:spLocks noChangeArrowheads="1"/>
          </p:cNvSpPr>
          <p:nvPr/>
        </p:nvSpPr>
        <p:spPr bwMode="auto">
          <a:xfrm>
            <a:off x="3316288" y="5834063"/>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75" name="17 Oval"/>
          <p:cNvSpPr>
            <a:spLocks noChangeArrowheads="1"/>
          </p:cNvSpPr>
          <p:nvPr/>
        </p:nvSpPr>
        <p:spPr bwMode="auto">
          <a:xfrm>
            <a:off x="4017963" y="3313113"/>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76" name="17 Oval"/>
          <p:cNvSpPr>
            <a:spLocks noChangeArrowheads="1"/>
          </p:cNvSpPr>
          <p:nvPr/>
        </p:nvSpPr>
        <p:spPr bwMode="auto">
          <a:xfrm>
            <a:off x="5813425" y="4824413"/>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77" name="17 Oval"/>
          <p:cNvSpPr>
            <a:spLocks noChangeArrowheads="1"/>
          </p:cNvSpPr>
          <p:nvPr/>
        </p:nvSpPr>
        <p:spPr bwMode="auto">
          <a:xfrm>
            <a:off x="1676400" y="5329238"/>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78" name="17 Oval"/>
          <p:cNvSpPr>
            <a:spLocks noChangeArrowheads="1"/>
          </p:cNvSpPr>
          <p:nvPr/>
        </p:nvSpPr>
        <p:spPr bwMode="auto">
          <a:xfrm>
            <a:off x="7683500" y="4608513"/>
            <a:ext cx="157163"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79" name="17 Oval"/>
          <p:cNvSpPr>
            <a:spLocks noChangeArrowheads="1"/>
          </p:cNvSpPr>
          <p:nvPr/>
        </p:nvSpPr>
        <p:spPr bwMode="auto">
          <a:xfrm>
            <a:off x="6045200" y="3889375"/>
            <a:ext cx="153988"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80" name="17 Oval"/>
          <p:cNvSpPr>
            <a:spLocks noChangeArrowheads="1"/>
          </p:cNvSpPr>
          <p:nvPr/>
        </p:nvSpPr>
        <p:spPr bwMode="auto">
          <a:xfrm>
            <a:off x="1052513" y="3602038"/>
            <a:ext cx="157162"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81" name="17 Oval"/>
          <p:cNvSpPr>
            <a:spLocks noChangeArrowheads="1"/>
          </p:cNvSpPr>
          <p:nvPr/>
        </p:nvSpPr>
        <p:spPr bwMode="auto">
          <a:xfrm>
            <a:off x="1209675" y="3313113"/>
            <a:ext cx="153988"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82" name="17 Oval"/>
          <p:cNvSpPr>
            <a:spLocks noChangeArrowheads="1"/>
          </p:cNvSpPr>
          <p:nvPr/>
        </p:nvSpPr>
        <p:spPr bwMode="auto">
          <a:xfrm>
            <a:off x="2457450" y="5257800"/>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783" name="17 Oval"/>
          <p:cNvSpPr>
            <a:spLocks noChangeArrowheads="1"/>
          </p:cNvSpPr>
          <p:nvPr/>
        </p:nvSpPr>
        <p:spPr bwMode="auto">
          <a:xfrm>
            <a:off x="7840663" y="3600450"/>
            <a:ext cx="152400"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16" name="17 Oval"/>
          <p:cNvSpPr>
            <a:spLocks noChangeArrowheads="1"/>
          </p:cNvSpPr>
          <p:nvPr/>
        </p:nvSpPr>
        <p:spPr bwMode="auto">
          <a:xfrm>
            <a:off x="3630613" y="3314700"/>
            <a:ext cx="152400"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17" name="17 Oval"/>
          <p:cNvSpPr>
            <a:spLocks noChangeArrowheads="1"/>
          </p:cNvSpPr>
          <p:nvPr/>
        </p:nvSpPr>
        <p:spPr bwMode="auto">
          <a:xfrm>
            <a:off x="1601788" y="3097213"/>
            <a:ext cx="152400"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18" name="17 Oval"/>
          <p:cNvSpPr>
            <a:spLocks noChangeArrowheads="1"/>
          </p:cNvSpPr>
          <p:nvPr/>
        </p:nvSpPr>
        <p:spPr bwMode="auto">
          <a:xfrm>
            <a:off x="1133475" y="3457575"/>
            <a:ext cx="152400"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19" name="17 Oval"/>
          <p:cNvSpPr>
            <a:spLocks noChangeArrowheads="1"/>
          </p:cNvSpPr>
          <p:nvPr/>
        </p:nvSpPr>
        <p:spPr bwMode="auto">
          <a:xfrm>
            <a:off x="8701088" y="5257800"/>
            <a:ext cx="152400"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20" name="17 Oval"/>
          <p:cNvSpPr>
            <a:spLocks noChangeArrowheads="1"/>
          </p:cNvSpPr>
          <p:nvPr/>
        </p:nvSpPr>
        <p:spPr bwMode="auto">
          <a:xfrm>
            <a:off x="6437313" y="4032250"/>
            <a:ext cx="153987"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21" name="17 Oval"/>
          <p:cNvSpPr>
            <a:spLocks noChangeArrowheads="1"/>
          </p:cNvSpPr>
          <p:nvPr/>
        </p:nvSpPr>
        <p:spPr bwMode="auto">
          <a:xfrm>
            <a:off x="6591300" y="4465638"/>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22" name="17 Oval"/>
          <p:cNvSpPr>
            <a:spLocks noChangeArrowheads="1"/>
          </p:cNvSpPr>
          <p:nvPr/>
        </p:nvSpPr>
        <p:spPr bwMode="auto">
          <a:xfrm>
            <a:off x="1522413" y="5473700"/>
            <a:ext cx="153987"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23" name="17 Oval"/>
          <p:cNvSpPr>
            <a:spLocks noChangeArrowheads="1"/>
          </p:cNvSpPr>
          <p:nvPr/>
        </p:nvSpPr>
        <p:spPr bwMode="auto">
          <a:xfrm>
            <a:off x="1754188" y="3384550"/>
            <a:ext cx="157162"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24" name="17 Oval"/>
          <p:cNvSpPr>
            <a:spLocks noChangeArrowheads="1"/>
          </p:cNvSpPr>
          <p:nvPr/>
        </p:nvSpPr>
        <p:spPr bwMode="auto">
          <a:xfrm>
            <a:off x="1755775" y="5473700"/>
            <a:ext cx="155575"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25" name="17 Oval"/>
          <p:cNvSpPr>
            <a:spLocks noChangeArrowheads="1"/>
          </p:cNvSpPr>
          <p:nvPr/>
        </p:nvSpPr>
        <p:spPr bwMode="auto">
          <a:xfrm>
            <a:off x="5267325" y="3529013"/>
            <a:ext cx="153988"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26" name="17 Oval"/>
          <p:cNvSpPr>
            <a:spLocks noChangeArrowheads="1"/>
          </p:cNvSpPr>
          <p:nvPr/>
        </p:nvSpPr>
        <p:spPr bwMode="auto">
          <a:xfrm>
            <a:off x="3940175" y="5976938"/>
            <a:ext cx="153988"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27" name="17 Oval"/>
          <p:cNvSpPr>
            <a:spLocks noChangeArrowheads="1"/>
          </p:cNvSpPr>
          <p:nvPr/>
        </p:nvSpPr>
        <p:spPr bwMode="auto">
          <a:xfrm>
            <a:off x="3706813" y="6049963"/>
            <a:ext cx="152400"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28" name="17 Oval"/>
          <p:cNvSpPr>
            <a:spLocks noChangeArrowheads="1"/>
          </p:cNvSpPr>
          <p:nvPr/>
        </p:nvSpPr>
        <p:spPr bwMode="auto">
          <a:xfrm>
            <a:off x="5502275" y="5257800"/>
            <a:ext cx="152400"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29" name="17 Oval"/>
          <p:cNvSpPr>
            <a:spLocks noChangeArrowheads="1"/>
          </p:cNvSpPr>
          <p:nvPr/>
        </p:nvSpPr>
        <p:spPr bwMode="auto">
          <a:xfrm>
            <a:off x="1209675" y="3889375"/>
            <a:ext cx="153988"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30" name="17 Oval"/>
          <p:cNvSpPr>
            <a:spLocks noChangeArrowheads="1"/>
          </p:cNvSpPr>
          <p:nvPr/>
        </p:nvSpPr>
        <p:spPr bwMode="auto">
          <a:xfrm>
            <a:off x="1285875" y="5184775"/>
            <a:ext cx="157163"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31" name="17 Oval"/>
          <p:cNvSpPr>
            <a:spLocks noChangeArrowheads="1"/>
          </p:cNvSpPr>
          <p:nvPr/>
        </p:nvSpPr>
        <p:spPr bwMode="auto">
          <a:xfrm>
            <a:off x="4875213" y="3816350"/>
            <a:ext cx="155575"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32" name="17 Oval"/>
          <p:cNvSpPr>
            <a:spLocks noChangeArrowheads="1"/>
          </p:cNvSpPr>
          <p:nvPr/>
        </p:nvSpPr>
        <p:spPr bwMode="auto">
          <a:xfrm>
            <a:off x="7840663" y="4970463"/>
            <a:ext cx="152400"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33" name="17 Oval"/>
          <p:cNvSpPr>
            <a:spLocks noChangeArrowheads="1"/>
          </p:cNvSpPr>
          <p:nvPr/>
        </p:nvSpPr>
        <p:spPr bwMode="auto">
          <a:xfrm>
            <a:off x="2222500" y="4322763"/>
            <a:ext cx="155575"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34" name="17 Oval"/>
          <p:cNvSpPr>
            <a:spLocks noChangeArrowheads="1"/>
          </p:cNvSpPr>
          <p:nvPr/>
        </p:nvSpPr>
        <p:spPr bwMode="auto">
          <a:xfrm>
            <a:off x="4953000" y="4681538"/>
            <a:ext cx="157163"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35" name="17 Oval"/>
          <p:cNvSpPr>
            <a:spLocks noChangeArrowheads="1"/>
          </p:cNvSpPr>
          <p:nvPr/>
        </p:nvSpPr>
        <p:spPr bwMode="auto">
          <a:xfrm>
            <a:off x="3397250" y="4897438"/>
            <a:ext cx="152400"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36" name="17 Oval"/>
          <p:cNvSpPr>
            <a:spLocks noChangeArrowheads="1"/>
          </p:cNvSpPr>
          <p:nvPr/>
        </p:nvSpPr>
        <p:spPr bwMode="auto">
          <a:xfrm>
            <a:off x="1522413" y="4032250"/>
            <a:ext cx="153987"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37" name="17 Oval"/>
          <p:cNvSpPr>
            <a:spLocks noChangeArrowheads="1"/>
          </p:cNvSpPr>
          <p:nvPr/>
        </p:nvSpPr>
        <p:spPr bwMode="auto">
          <a:xfrm>
            <a:off x="4408488" y="3744913"/>
            <a:ext cx="153987"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38" name="17 Oval"/>
          <p:cNvSpPr>
            <a:spLocks noChangeArrowheads="1"/>
          </p:cNvSpPr>
          <p:nvPr/>
        </p:nvSpPr>
        <p:spPr bwMode="auto">
          <a:xfrm>
            <a:off x="7138988" y="3600450"/>
            <a:ext cx="152400"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39" name="17 Oval"/>
          <p:cNvSpPr>
            <a:spLocks noChangeArrowheads="1"/>
          </p:cNvSpPr>
          <p:nvPr/>
        </p:nvSpPr>
        <p:spPr bwMode="auto">
          <a:xfrm>
            <a:off x="1395413" y="1214438"/>
            <a:ext cx="152400"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40" name="17 Oval"/>
          <p:cNvSpPr>
            <a:spLocks noChangeArrowheads="1"/>
          </p:cNvSpPr>
          <p:nvPr/>
        </p:nvSpPr>
        <p:spPr bwMode="auto">
          <a:xfrm>
            <a:off x="1395413" y="1714500"/>
            <a:ext cx="153987" cy="142875"/>
          </a:xfrm>
          <a:prstGeom prst="ellipse">
            <a:avLst/>
          </a:prstGeom>
          <a:solidFill>
            <a:srgbClr val="339966"/>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30841" name="17 Oval"/>
          <p:cNvSpPr>
            <a:spLocks noChangeArrowheads="1"/>
          </p:cNvSpPr>
          <p:nvPr/>
        </p:nvSpPr>
        <p:spPr bwMode="auto">
          <a:xfrm>
            <a:off x="1395413" y="2143125"/>
            <a:ext cx="153987" cy="142875"/>
          </a:xfrm>
          <a:prstGeom prst="ellipse">
            <a:avLst/>
          </a:prstGeom>
          <a:solidFill>
            <a:srgbClr val="3366FF"/>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
        <p:nvSpPr>
          <p:cNvPr id="88187" name="AutoShape 130"/>
          <p:cNvSpPr>
            <a:spLocks noChangeArrowheads="1"/>
          </p:cNvSpPr>
          <p:nvPr/>
        </p:nvSpPr>
        <p:spPr bwMode="auto">
          <a:xfrm>
            <a:off x="1316038" y="2454275"/>
            <a:ext cx="231775" cy="331788"/>
          </a:xfrm>
          <a:prstGeom prst="triangle">
            <a:avLst>
              <a:gd name="adj" fmla="val 55884"/>
            </a:avLst>
          </a:prstGeom>
          <a:solidFill>
            <a:srgbClr val="FFFF00"/>
          </a:solidFill>
          <a:ln w="9525" algn="ctr">
            <a:noFill/>
            <a:miter lim="800000"/>
            <a:headEnd/>
            <a:tailEnd/>
          </a:ln>
        </p:spPr>
        <p:txBody>
          <a:bodyPr wrap="none" anchor="ctr"/>
          <a:lstStyle/>
          <a:p>
            <a:endParaRPr lang="tr-TR"/>
          </a:p>
        </p:txBody>
      </p:sp>
      <p:sp>
        <p:nvSpPr>
          <p:cNvPr id="30852" name="Text Box 132"/>
          <p:cNvSpPr txBox="1">
            <a:spLocks noChangeArrowheads="1"/>
          </p:cNvSpPr>
          <p:nvPr/>
        </p:nvSpPr>
        <p:spPr bwMode="auto">
          <a:xfrm>
            <a:off x="1547813" y="1143000"/>
            <a:ext cx="7177087" cy="17684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tr-TR" sz="2000" dirty="0">
                <a:solidFill>
                  <a:schemeClr val="accent2"/>
                </a:solidFill>
                <a:cs typeface="+mn-cs"/>
              </a:rPr>
              <a:t>İşletmede		: 41</a:t>
            </a:r>
          </a:p>
          <a:p>
            <a:pPr>
              <a:spcBef>
                <a:spcPct val="50000"/>
              </a:spcBef>
              <a:defRPr/>
            </a:pPr>
            <a:r>
              <a:rPr lang="tr-TR" sz="2000" dirty="0" err="1">
                <a:solidFill>
                  <a:schemeClr val="accent2"/>
                </a:solidFill>
                <a:cs typeface="+mn-cs"/>
              </a:rPr>
              <a:t>İnşaa</a:t>
            </a:r>
            <a:r>
              <a:rPr lang="tr-TR" sz="2000" dirty="0">
                <a:solidFill>
                  <a:schemeClr val="accent2"/>
                </a:solidFill>
                <a:cs typeface="+mn-cs"/>
              </a:rPr>
              <a:t> halinde		: 31 </a:t>
            </a:r>
          </a:p>
          <a:p>
            <a:pPr>
              <a:spcBef>
                <a:spcPct val="50000"/>
              </a:spcBef>
              <a:defRPr/>
            </a:pPr>
            <a:r>
              <a:rPr lang="tr-TR" sz="2000" dirty="0">
                <a:solidFill>
                  <a:schemeClr val="accent2"/>
                </a:solidFill>
                <a:cs typeface="+mn-cs"/>
              </a:rPr>
              <a:t>Plan-proje safhasında	: 40 tesis bulunuyor</a:t>
            </a:r>
          </a:p>
          <a:p>
            <a:pPr>
              <a:spcBef>
                <a:spcPct val="50000"/>
              </a:spcBef>
              <a:defRPr/>
            </a:pPr>
            <a:r>
              <a:rPr lang="tr-TR" sz="2000" dirty="0">
                <a:solidFill>
                  <a:schemeClr val="accent2"/>
                </a:solidFill>
                <a:cs typeface="+mn-cs"/>
              </a:rPr>
              <a:t>3 Tesiste metan gazından elektrik üretiliyor </a:t>
            </a:r>
          </a:p>
        </p:txBody>
      </p:sp>
      <p:sp>
        <p:nvSpPr>
          <p:cNvPr id="125" name="17 Oval"/>
          <p:cNvSpPr>
            <a:spLocks noChangeArrowheads="1"/>
          </p:cNvSpPr>
          <p:nvPr/>
        </p:nvSpPr>
        <p:spPr bwMode="auto">
          <a:xfrm>
            <a:off x="3792538" y="6000750"/>
            <a:ext cx="153987" cy="142875"/>
          </a:xfrm>
          <a:prstGeom prst="ellipse">
            <a:avLst/>
          </a:prstGeom>
          <a:solidFill>
            <a:srgbClr val="FF0000"/>
          </a:solidFill>
          <a:ln w="25400" algn="ctr">
            <a:solidFill>
              <a:srgbClr val="89A4A7"/>
            </a:solidFill>
            <a:round/>
            <a:headEnd/>
            <a:tailEnd/>
          </a:ln>
        </p:spPr>
        <p:txBody>
          <a:bodyPr anchor="ctr"/>
          <a:lstStyle/>
          <a:p>
            <a:pPr algn="ctr">
              <a:spcBef>
                <a:spcPct val="20000"/>
              </a:spcBef>
              <a:defRPr/>
            </a:pPr>
            <a:endParaRPr lang="tr-TR" sz="2400" b="0" dirty="0">
              <a:solidFill>
                <a:srgbClr val="002060"/>
              </a:solidFill>
              <a:latin typeface="+mn-lt"/>
              <a:cs typeface="+mn-cs"/>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heckerboard(across)">
                                      <p:cBhvr>
                                        <p:cTn id="7" dur="500"/>
                                        <p:tgtEl>
                                          <p:spTgt spid="1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500"/>
                                        <p:tgtEl>
                                          <p:spTgt spid="4"/>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heckerboard(across)">
                                      <p:cBhvr>
                                        <p:cTn id="28" dur="500"/>
                                        <p:tgtEl>
                                          <p:spTgt spid="9"/>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heckerboard(across)">
                                      <p:cBhvr>
                                        <p:cTn id="31" dur="500"/>
                                        <p:tgtEl>
                                          <p:spTgt spid="10"/>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checkerboard(across)">
                                      <p:cBhvr>
                                        <p:cTn id="34" dur="500"/>
                                        <p:tgtEl>
                                          <p:spTgt spid="11"/>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checkerboard(across)">
                                      <p:cBhvr>
                                        <p:cTn id="37" dur="500"/>
                                        <p:tgtEl>
                                          <p:spTgt spid="12"/>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checkerboard(across)">
                                      <p:cBhvr>
                                        <p:cTn id="40" dur="500"/>
                                        <p:tgtEl>
                                          <p:spTgt spid="13"/>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checkerboard(across)">
                                      <p:cBhvr>
                                        <p:cTn id="43" dur="500"/>
                                        <p:tgtEl>
                                          <p:spTgt spid="14"/>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checkerboard(across)">
                                      <p:cBhvr>
                                        <p:cTn id="46" dur="500"/>
                                        <p:tgtEl>
                                          <p:spTgt spid="15"/>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checkerboard(across)">
                                      <p:cBhvr>
                                        <p:cTn id="49" dur="500"/>
                                        <p:tgtEl>
                                          <p:spTgt spid="16"/>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checkerboard(across)">
                                      <p:cBhvr>
                                        <p:cTn id="52" dur="500"/>
                                        <p:tgtEl>
                                          <p:spTgt spid="17"/>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checkerboard(across)">
                                      <p:cBhvr>
                                        <p:cTn id="55" dur="500"/>
                                        <p:tgtEl>
                                          <p:spTgt spid="19"/>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checkerboard(across)">
                                      <p:cBhvr>
                                        <p:cTn id="58" dur="500"/>
                                        <p:tgtEl>
                                          <p:spTgt spid="20"/>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checkerboard(across)">
                                      <p:cBhvr>
                                        <p:cTn id="61" dur="500"/>
                                        <p:tgtEl>
                                          <p:spTgt spid="21"/>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checkerboard(across)">
                                      <p:cBhvr>
                                        <p:cTn id="64" dur="500"/>
                                        <p:tgtEl>
                                          <p:spTgt spid="22"/>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checkerboard(across)">
                                      <p:cBhvr>
                                        <p:cTn id="67" dur="500"/>
                                        <p:tgtEl>
                                          <p:spTgt spid="23"/>
                                        </p:tgtEl>
                                      </p:cBhvr>
                                    </p:animEffect>
                                  </p:childTnLst>
                                </p:cTn>
                              </p:par>
                              <p:par>
                                <p:cTn id="68" presetID="5" presetClass="entr" presetSubtype="1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checkerboard(across)">
                                      <p:cBhvr>
                                        <p:cTn id="70" dur="500"/>
                                        <p:tgtEl>
                                          <p:spTgt spid="24"/>
                                        </p:tgtEl>
                                      </p:cBhvr>
                                    </p:animEffect>
                                  </p:childTnLst>
                                </p:cTn>
                              </p:par>
                              <p:par>
                                <p:cTn id="71" presetID="5" presetClass="entr" presetSubtype="1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checkerboard(across)">
                                      <p:cBhvr>
                                        <p:cTn id="73" dur="500"/>
                                        <p:tgtEl>
                                          <p:spTgt spid="25"/>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checkerboard(across)">
                                      <p:cBhvr>
                                        <p:cTn id="76" dur="500"/>
                                        <p:tgtEl>
                                          <p:spTgt spid="26"/>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checkerboard(across)">
                                      <p:cBhvr>
                                        <p:cTn id="79" dur="500"/>
                                        <p:tgtEl>
                                          <p:spTgt spid="27"/>
                                        </p:tgtEl>
                                      </p:cBhvr>
                                    </p:animEffect>
                                  </p:childTnLst>
                                </p:cTn>
                              </p:par>
                              <p:par>
                                <p:cTn id="80" presetID="5" presetClass="entr" presetSubtype="1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checkerboard(across)">
                                      <p:cBhvr>
                                        <p:cTn id="82" dur="500"/>
                                        <p:tgtEl>
                                          <p:spTgt spid="28"/>
                                        </p:tgtEl>
                                      </p:cBhvr>
                                    </p:animEffect>
                                  </p:childTnLst>
                                </p:cTn>
                              </p:par>
                              <p:par>
                                <p:cTn id="83" presetID="5" presetClass="entr" presetSubtype="1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checkerboard(across)">
                                      <p:cBhvr>
                                        <p:cTn id="85" dur="500"/>
                                        <p:tgtEl>
                                          <p:spTgt spid="29"/>
                                        </p:tgtEl>
                                      </p:cBhvr>
                                    </p:animEffect>
                                  </p:childTnLst>
                                </p:cTn>
                              </p:par>
                              <p:par>
                                <p:cTn id="86" presetID="5" presetClass="entr" presetSubtype="1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checkerboard(across)">
                                      <p:cBhvr>
                                        <p:cTn id="88" dur="500"/>
                                        <p:tgtEl>
                                          <p:spTgt spid="30"/>
                                        </p:tgtEl>
                                      </p:cBhvr>
                                    </p:animEffect>
                                  </p:childTnLst>
                                </p:cTn>
                              </p:par>
                              <p:par>
                                <p:cTn id="89" presetID="5" presetClass="entr" presetSubtype="10"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checkerboard(across)">
                                      <p:cBhvr>
                                        <p:cTn id="91" dur="500"/>
                                        <p:tgtEl>
                                          <p:spTgt spid="31"/>
                                        </p:tgtEl>
                                      </p:cBhvr>
                                    </p:animEffect>
                                  </p:childTnLst>
                                </p:cTn>
                              </p:par>
                              <p:par>
                                <p:cTn id="92" presetID="5" presetClass="entr" presetSubtype="10" fill="hold" grpId="0" nodeType="withEffect">
                                  <p:stCondLst>
                                    <p:cond delay="0"/>
                                  </p:stCondLst>
                                  <p:childTnLst>
                                    <p:set>
                                      <p:cBhvr>
                                        <p:cTn id="93" dur="1" fill="hold">
                                          <p:stCondLst>
                                            <p:cond delay="0"/>
                                          </p:stCondLst>
                                        </p:cTn>
                                        <p:tgtEl>
                                          <p:spTgt spid="30720"/>
                                        </p:tgtEl>
                                        <p:attrNameLst>
                                          <p:attrName>style.visibility</p:attrName>
                                        </p:attrNameLst>
                                      </p:cBhvr>
                                      <p:to>
                                        <p:strVal val="visible"/>
                                      </p:to>
                                    </p:set>
                                    <p:animEffect transition="in" filter="checkerboard(across)">
                                      <p:cBhvr>
                                        <p:cTn id="94" dur="500"/>
                                        <p:tgtEl>
                                          <p:spTgt spid="30720"/>
                                        </p:tgtEl>
                                      </p:cBhvr>
                                    </p:animEffect>
                                  </p:childTnLst>
                                </p:cTn>
                              </p:par>
                              <p:par>
                                <p:cTn id="95" presetID="5" presetClass="entr" presetSubtype="10" fill="hold" grpId="0" nodeType="withEffect">
                                  <p:stCondLst>
                                    <p:cond delay="0"/>
                                  </p:stCondLst>
                                  <p:childTnLst>
                                    <p:set>
                                      <p:cBhvr>
                                        <p:cTn id="96" dur="1" fill="hold">
                                          <p:stCondLst>
                                            <p:cond delay="0"/>
                                          </p:stCondLst>
                                        </p:cTn>
                                        <p:tgtEl>
                                          <p:spTgt spid="30721"/>
                                        </p:tgtEl>
                                        <p:attrNameLst>
                                          <p:attrName>style.visibility</p:attrName>
                                        </p:attrNameLst>
                                      </p:cBhvr>
                                      <p:to>
                                        <p:strVal val="visible"/>
                                      </p:to>
                                    </p:set>
                                    <p:animEffect transition="in" filter="checkerboard(across)">
                                      <p:cBhvr>
                                        <p:cTn id="97" dur="500"/>
                                        <p:tgtEl>
                                          <p:spTgt spid="30721"/>
                                        </p:tgtEl>
                                      </p:cBhvr>
                                    </p:animEffect>
                                  </p:childTnLst>
                                </p:cTn>
                              </p:par>
                              <p:par>
                                <p:cTn id="98" presetID="5" presetClass="entr" presetSubtype="10" fill="hold" grpId="0" nodeType="withEffect">
                                  <p:stCondLst>
                                    <p:cond delay="0"/>
                                  </p:stCondLst>
                                  <p:childTnLst>
                                    <p:set>
                                      <p:cBhvr>
                                        <p:cTn id="99" dur="1" fill="hold">
                                          <p:stCondLst>
                                            <p:cond delay="0"/>
                                          </p:stCondLst>
                                        </p:cTn>
                                        <p:tgtEl>
                                          <p:spTgt spid="30722"/>
                                        </p:tgtEl>
                                        <p:attrNameLst>
                                          <p:attrName>style.visibility</p:attrName>
                                        </p:attrNameLst>
                                      </p:cBhvr>
                                      <p:to>
                                        <p:strVal val="visible"/>
                                      </p:to>
                                    </p:set>
                                    <p:animEffect transition="in" filter="checkerboard(across)">
                                      <p:cBhvr>
                                        <p:cTn id="100" dur="500"/>
                                        <p:tgtEl>
                                          <p:spTgt spid="30722"/>
                                        </p:tgtEl>
                                      </p:cBhvr>
                                    </p:animEffect>
                                  </p:childTnLst>
                                </p:cTn>
                              </p:par>
                              <p:par>
                                <p:cTn id="101" presetID="5" presetClass="entr" presetSubtype="10" fill="hold" grpId="0" nodeType="withEffect">
                                  <p:stCondLst>
                                    <p:cond delay="0"/>
                                  </p:stCondLst>
                                  <p:childTnLst>
                                    <p:set>
                                      <p:cBhvr>
                                        <p:cTn id="102" dur="1" fill="hold">
                                          <p:stCondLst>
                                            <p:cond delay="0"/>
                                          </p:stCondLst>
                                        </p:cTn>
                                        <p:tgtEl>
                                          <p:spTgt spid="30723"/>
                                        </p:tgtEl>
                                        <p:attrNameLst>
                                          <p:attrName>style.visibility</p:attrName>
                                        </p:attrNameLst>
                                      </p:cBhvr>
                                      <p:to>
                                        <p:strVal val="visible"/>
                                      </p:to>
                                    </p:set>
                                    <p:animEffect transition="in" filter="checkerboard(across)">
                                      <p:cBhvr>
                                        <p:cTn id="103" dur="500"/>
                                        <p:tgtEl>
                                          <p:spTgt spid="30723"/>
                                        </p:tgtEl>
                                      </p:cBhvr>
                                    </p:animEffect>
                                  </p:childTnLst>
                                </p:cTn>
                              </p:par>
                              <p:par>
                                <p:cTn id="104" presetID="5" presetClass="entr" presetSubtype="10" fill="hold" grpId="0" nodeType="withEffect">
                                  <p:stCondLst>
                                    <p:cond delay="0"/>
                                  </p:stCondLst>
                                  <p:childTnLst>
                                    <p:set>
                                      <p:cBhvr>
                                        <p:cTn id="105" dur="1" fill="hold">
                                          <p:stCondLst>
                                            <p:cond delay="0"/>
                                          </p:stCondLst>
                                        </p:cTn>
                                        <p:tgtEl>
                                          <p:spTgt spid="30724"/>
                                        </p:tgtEl>
                                        <p:attrNameLst>
                                          <p:attrName>style.visibility</p:attrName>
                                        </p:attrNameLst>
                                      </p:cBhvr>
                                      <p:to>
                                        <p:strVal val="visible"/>
                                      </p:to>
                                    </p:set>
                                    <p:animEffect transition="in" filter="checkerboard(across)">
                                      <p:cBhvr>
                                        <p:cTn id="106" dur="500"/>
                                        <p:tgtEl>
                                          <p:spTgt spid="30724"/>
                                        </p:tgtEl>
                                      </p:cBhvr>
                                    </p:animEffect>
                                  </p:childTnLst>
                                </p:cTn>
                              </p:par>
                              <p:par>
                                <p:cTn id="107" presetID="5" presetClass="entr" presetSubtype="10" fill="hold" grpId="0" nodeType="withEffect">
                                  <p:stCondLst>
                                    <p:cond delay="0"/>
                                  </p:stCondLst>
                                  <p:childTnLst>
                                    <p:set>
                                      <p:cBhvr>
                                        <p:cTn id="108" dur="1" fill="hold">
                                          <p:stCondLst>
                                            <p:cond delay="0"/>
                                          </p:stCondLst>
                                        </p:cTn>
                                        <p:tgtEl>
                                          <p:spTgt spid="30725"/>
                                        </p:tgtEl>
                                        <p:attrNameLst>
                                          <p:attrName>style.visibility</p:attrName>
                                        </p:attrNameLst>
                                      </p:cBhvr>
                                      <p:to>
                                        <p:strVal val="visible"/>
                                      </p:to>
                                    </p:set>
                                    <p:animEffect transition="in" filter="checkerboard(across)">
                                      <p:cBhvr>
                                        <p:cTn id="109" dur="500"/>
                                        <p:tgtEl>
                                          <p:spTgt spid="30725"/>
                                        </p:tgtEl>
                                      </p:cBhvr>
                                    </p:animEffect>
                                  </p:childTnLst>
                                </p:cTn>
                              </p:par>
                              <p:par>
                                <p:cTn id="110" presetID="5" presetClass="entr" presetSubtype="10" fill="hold" grpId="0" nodeType="withEffect">
                                  <p:stCondLst>
                                    <p:cond delay="0"/>
                                  </p:stCondLst>
                                  <p:childTnLst>
                                    <p:set>
                                      <p:cBhvr>
                                        <p:cTn id="111" dur="1" fill="hold">
                                          <p:stCondLst>
                                            <p:cond delay="0"/>
                                          </p:stCondLst>
                                        </p:cTn>
                                        <p:tgtEl>
                                          <p:spTgt spid="30726"/>
                                        </p:tgtEl>
                                        <p:attrNameLst>
                                          <p:attrName>style.visibility</p:attrName>
                                        </p:attrNameLst>
                                      </p:cBhvr>
                                      <p:to>
                                        <p:strVal val="visible"/>
                                      </p:to>
                                    </p:set>
                                    <p:animEffect transition="in" filter="checkerboard(across)">
                                      <p:cBhvr>
                                        <p:cTn id="112" dur="500"/>
                                        <p:tgtEl>
                                          <p:spTgt spid="30726"/>
                                        </p:tgtEl>
                                      </p:cBhvr>
                                    </p:animEffect>
                                  </p:childTnLst>
                                </p:cTn>
                              </p:par>
                              <p:par>
                                <p:cTn id="113" presetID="5" presetClass="entr" presetSubtype="10" fill="hold" grpId="0" nodeType="withEffect">
                                  <p:stCondLst>
                                    <p:cond delay="0"/>
                                  </p:stCondLst>
                                  <p:childTnLst>
                                    <p:set>
                                      <p:cBhvr>
                                        <p:cTn id="114" dur="1" fill="hold">
                                          <p:stCondLst>
                                            <p:cond delay="0"/>
                                          </p:stCondLst>
                                        </p:cTn>
                                        <p:tgtEl>
                                          <p:spTgt spid="30729"/>
                                        </p:tgtEl>
                                        <p:attrNameLst>
                                          <p:attrName>style.visibility</p:attrName>
                                        </p:attrNameLst>
                                      </p:cBhvr>
                                      <p:to>
                                        <p:strVal val="visible"/>
                                      </p:to>
                                    </p:set>
                                    <p:animEffect transition="in" filter="checkerboard(across)">
                                      <p:cBhvr>
                                        <p:cTn id="115" dur="500"/>
                                        <p:tgtEl>
                                          <p:spTgt spid="30729"/>
                                        </p:tgtEl>
                                      </p:cBhvr>
                                    </p:animEffect>
                                  </p:childTnLst>
                                </p:cTn>
                              </p:par>
                              <p:par>
                                <p:cTn id="116" presetID="5" presetClass="entr" presetSubtype="10" fill="hold" grpId="0" nodeType="withEffect">
                                  <p:stCondLst>
                                    <p:cond delay="0"/>
                                  </p:stCondLst>
                                  <p:childTnLst>
                                    <p:set>
                                      <p:cBhvr>
                                        <p:cTn id="117" dur="1" fill="hold">
                                          <p:stCondLst>
                                            <p:cond delay="0"/>
                                          </p:stCondLst>
                                        </p:cTn>
                                        <p:tgtEl>
                                          <p:spTgt spid="30730"/>
                                        </p:tgtEl>
                                        <p:attrNameLst>
                                          <p:attrName>style.visibility</p:attrName>
                                        </p:attrNameLst>
                                      </p:cBhvr>
                                      <p:to>
                                        <p:strVal val="visible"/>
                                      </p:to>
                                    </p:set>
                                    <p:animEffect transition="in" filter="checkerboard(across)">
                                      <p:cBhvr>
                                        <p:cTn id="118" dur="500"/>
                                        <p:tgtEl>
                                          <p:spTgt spid="30730"/>
                                        </p:tgtEl>
                                      </p:cBhvr>
                                    </p:animEffect>
                                  </p:childTnLst>
                                </p:cTn>
                              </p:par>
                              <p:par>
                                <p:cTn id="119" presetID="5" presetClass="entr" presetSubtype="10" fill="hold" grpId="0" nodeType="withEffect">
                                  <p:stCondLst>
                                    <p:cond delay="0"/>
                                  </p:stCondLst>
                                  <p:childTnLst>
                                    <p:set>
                                      <p:cBhvr>
                                        <p:cTn id="120" dur="1" fill="hold">
                                          <p:stCondLst>
                                            <p:cond delay="0"/>
                                          </p:stCondLst>
                                        </p:cTn>
                                        <p:tgtEl>
                                          <p:spTgt spid="30731"/>
                                        </p:tgtEl>
                                        <p:attrNameLst>
                                          <p:attrName>style.visibility</p:attrName>
                                        </p:attrNameLst>
                                      </p:cBhvr>
                                      <p:to>
                                        <p:strVal val="visible"/>
                                      </p:to>
                                    </p:set>
                                    <p:animEffect transition="in" filter="checkerboard(across)">
                                      <p:cBhvr>
                                        <p:cTn id="121" dur="500"/>
                                        <p:tgtEl>
                                          <p:spTgt spid="30731"/>
                                        </p:tgtEl>
                                      </p:cBhvr>
                                    </p:animEffect>
                                  </p:childTnLst>
                                </p:cTn>
                              </p:par>
                              <p:par>
                                <p:cTn id="122" presetID="5" presetClass="entr" presetSubtype="10" fill="hold" grpId="0" nodeType="withEffect">
                                  <p:stCondLst>
                                    <p:cond delay="0"/>
                                  </p:stCondLst>
                                  <p:childTnLst>
                                    <p:set>
                                      <p:cBhvr>
                                        <p:cTn id="123" dur="1" fill="hold">
                                          <p:stCondLst>
                                            <p:cond delay="0"/>
                                          </p:stCondLst>
                                        </p:cTn>
                                        <p:tgtEl>
                                          <p:spTgt spid="30732"/>
                                        </p:tgtEl>
                                        <p:attrNameLst>
                                          <p:attrName>style.visibility</p:attrName>
                                        </p:attrNameLst>
                                      </p:cBhvr>
                                      <p:to>
                                        <p:strVal val="visible"/>
                                      </p:to>
                                    </p:set>
                                    <p:animEffect transition="in" filter="checkerboard(across)">
                                      <p:cBhvr>
                                        <p:cTn id="124" dur="500"/>
                                        <p:tgtEl>
                                          <p:spTgt spid="30732"/>
                                        </p:tgtEl>
                                      </p:cBhvr>
                                    </p:animEffect>
                                  </p:childTnLst>
                                </p:cTn>
                              </p:par>
                              <p:par>
                                <p:cTn id="125" presetID="5" presetClass="entr" presetSubtype="10" fill="hold" grpId="0" nodeType="withEffect">
                                  <p:stCondLst>
                                    <p:cond delay="0"/>
                                  </p:stCondLst>
                                  <p:childTnLst>
                                    <p:set>
                                      <p:cBhvr>
                                        <p:cTn id="126" dur="1" fill="hold">
                                          <p:stCondLst>
                                            <p:cond delay="0"/>
                                          </p:stCondLst>
                                        </p:cTn>
                                        <p:tgtEl>
                                          <p:spTgt spid="30733"/>
                                        </p:tgtEl>
                                        <p:attrNameLst>
                                          <p:attrName>style.visibility</p:attrName>
                                        </p:attrNameLst>
                                      </p:cBhvr>
                                      <p:to>
                                        <p:strVal val="visible"/>
                                      </p:to>
                                    </p:set>
                                    <p:animEffect transition="in" filter="checkerboard(across)">
                                      <p:cBhvr>
                                        <p:cTn id="127" dur="500"/>
                                        <p:tgtEl>
                                          <p:spTgt spid="30733"/>
                                        </p:tgtEl>
                                      </p:cBhvr>
                                    </p:animEffect>
                                  </p:childTnLst>
                                </p:cTn>
                              </p:par>
                              <p:par>
                                <p:cTn id="128" presetID="5" presetClass="entr" presetSubtype="10" fill="hold" grpId="0" nodeType="withEffect">
                                  <p:stCondLst>
                                    <p:cond delay="0"/>
                                  </p:stCondLst>
                                  <p:childTnLst>
                                    <p:set>
                                      <p:cBhvr>
                                        <p:cTn id="129" dur="1" fill="hold">
                                          <p:stCondLst>
                                            <p:cond delay="0"/>
                                          </p:stCondLst>
                                        </p:cTn>
                                        <p:tgtEl>
                                          <p:spTgt spid="30734"/>
                                        </p:tgtEl>
                                        <p:attrNameLst>
                                          <p:attrName>style.visibility</p:attrName>
                                        </p:attrNameLst>
                                      </p:cBhvr>
                                      <p:to>
                                        <p:strVal val="visible"/>
                                      </p:to>
                                    </p:set>
                                    <p:animEffect transition="in" filter="checkerboard(across)">
                                      <p:cBhvr>
                                        <p:cTn id="130" dur="500"/>
                                        <p:tgtEl>
                                          <p:spTgt spid="30734"/>
                                        </p:tgtEl>
                                      </p:cBhvr>
                                    </p:animEffect>
                                  </p:childTnLst>
                                </p:cTn>
                              </p:par>
                              <p:par>
                                <p:cTn id="131" presetID="5" presetClass="entr" presetSubtype="10" fill="hold" grpId="0" nodeType="withEffect">
                                  <p:stCondLst>
                                    <p:cond delay="0"/>
                                  </p:stCondLst>
                                  <p:childTnLst>
                                    <p:set>
                                      <p:cBhvr>
                                        <p:cTn id="132" dur="1" fill="hold">
                                          <p:stCondLst>
                                            <p:cond delay="0"/>
                                          </p:stCondLst>
                                        </p:cTn>
                                        <p:tgtEl>
                                          <p:spTgt spid="30735"/>
                                        </p:tgtEl>
                                        <p:attrNameLst>
                                          <p:attrName>style.visibility</p:attrName>
                                        </p:attrNameLst>
                                      </p:cBhvr>
                                      <p:to>
                                        <p:strVal val="visible"/>
                                      </p:to>
                                    </p:set>
                                    <p:animEffect transition="in" filter="checkerboard(across)">
                                      <p:cBhvr>
                                        <p:cTn id="133" dur="500"/>
                                        <p:tgtEl>
                                          <p:spTgt spid="30735"/>
                                        </p:tgtEl>
                                      </p:cBhvr>
                                    </p:animEffect>
                                  </p:childTnLst>
                                </p:cTn>
                              </p:par>
                              <p:par>
                                <p:cTn id="134" presetID="5" presetClass="entr" presetSubtype="10" fill="hold" grpId="0" nodeType="withEffect">
                                  <p:stCondLst>
                                    <p:cond delay="0"/>
                                  </p:stCondLst>
                                  <p:childTnLst>
                                    <p:set>
                                      <p:cBhvr>
                                        <p:cTn id="135" dur="1" fill="hold">
                                          <p:stCondLst>
                                            <p:cond delay="0"/>
                                          </p:stCondLst>
                                        </p:cTn>
                                        <p:tgtEl>
                                          <p:spTgt spid="30736"/>
                                        </p:tgtEl>
                                        <p:attrNameLst>
                                          <p:attrName>style.visibility</p:attrName>
                                        </p:attrNameLst>
                                      </p:cBhvr>
                                      <p:to>
                                        <p:strVal val="visible"/>
                                      </p:to>
                                    </p:set>
                                    <p:animEffect transition="in" filter="checkerboard(across)">
                                      <p:cBhvr>
                                        <p:cTn id="136" dur="500"/>
                                        <p:tgtEl>
                                          <p:spTgt spid="30736"/>
                                        </p:tgtEl>
                                      </p:cBhvr>
                                    </p:animEffect>
                                  </p:childTnLst>
                                </p:cTn>
                              </p:par>
                              <p:par>
                                <p:cTn id="137" presetID="5" presetClass="entr" presetSubtype="10" fill="hold" grpId="0" nodeType="withEffect">
                                  <p:stCondLst>
                                    <p:cond delay="0"/>
                                  </p:stCondLst>
                                  <p:childTnLst>
                                    <p:set>
                                      <p:cBhvr>
                                        <p:cTn id="138" dur="1" fill="hold">
                                          <p:stCondLst>
                                            <p:cond delay="0"/>
                                          </p:stCondLst>
                                        </p:cTn>
                                        <p:tgtEl>
                                          <p:spTgt spid="30737"/>
                                        </p:tgtEl>
                                        <p:attrNameLst>
                                          <p:attrName>style.visibility</p:attrName>
                                        </p:attrNameLst>
                                      </p:cBhvr>
                                      <p:to>
                                        <p:strVal val="visible"/>
                                      </p:to>
                                    </p:set>
                                    <p:animEffect transition="in" filter="checkerboard(across)">
                                      <p:cBhvr>
                                        <p:cTn id="139" dur="500"/>
                                        <p:tgtEl>
                                          <p:spTgt spid="30737"/>
                                        </p:tgtEl>
                                      </p:cBhvr>
                                    </p:animEffect>
                                  </p:childTnLst>
                                </p:cTn>
                              </p:par>
                              <p:par>
                                <p:cTn id="140" presetID="5" presetClass="entr" presetSubtype="10" fill="hold" grpId="0" nodeType="withEffect">
                                  <p:stCondLst>
                                    <p:cond delay="0"/>
                                  </p:stCondLst>
                                  <p:childTnLst>
                                    <p:set>
                                      <p:cBhvr>
                                        <p:cTn id="141" dur="1" fill="hold">
                                          <p:stCondLst>
                                            <p:cond delay="0"/>
                                          </p:stCondLst>
                                        </p:cTn>
                                        <p:tgtEl>
                                          <p:spTgt spid="30738"/>
                                        </p:tgtEl>
                                        <p:attrNameLst>
                                          <p:attrName>style.visibility</p:attrName>
                                        </p:attrNameLst>
                                      </p:cBhvr>
                                      <p:to>
                                        <p:strVal val="visible"/>
                                      </p:to>
                                    </p:set>
                                    <p:animEffect transition="in" filter="checkerboard(across)">
                                      <p:cBhvr>
                                        <p:cTn id="142" dur="500"/>
                                        <p:tgtEl>
                                          <p:spTgt spid="30738"/>
                                        </p:tgtEl>
                                      </p:cBhvr>
                                    </p:animEffect>
                                  </p:childTnLst>
                                </p:cTn>
                              </p:par>
                              <p:par>
                                <p:cTn id="143" presetID="5" presetClass="entr" presetSubtype="10" fill="hold" grpId="0" nodeType="withEffect">
                                  <p:stCondLst>
                                    <p:cond delay="0"/>
                                  </p:stCondLst>
                                  <p:childTnLst>
                                    <p:set>
                                      <p:cBhvr>
                                        <p:cTn id="144" dur="1" fill="hold">
                                          <p:stCondLst>
                                            <p:cond delay="0"/>
                                          </p:stCondLst>
                                        </p:cTn>
                                        <p:tgtEl>
                                          <p:spTgt spid="30739"/>
                                        </p:tgtEl>
                                        <p:attrNameLst>
                                          <p:attrName>style.visibility</p:attrName>
                                        </p:attrNameLst>
                                      </p:cBhvr>
                                      <p:to>
                                        <p:strVal val="visible"/>
                                      </p:to>
                                    </p:set>
                                    <p:animEffect transition="in" filter="checkerboard(across)">
                                      <p:cBhvr>
                                        <p:cTn id="145" dur="500"/>
                                        <p:tgtEl>
                                          <p:spTgt spid="30739"/>
                                        </p:tgtEl>
                                      </p:cBhvr>
                                    </p:animEffect>
                                  </p:childTnLst>
                                </p:cTn>
                              </p:par>
                              <p:par>
                                <p:cTn id="146" presetID="5" presetClass="entr" presetSubtype="10" fill="hold" grpId="0" nodeType="withEffect">
                                  <p:stCondLst>
                                    <p:cond delay="0"/>
                                  </p:stCondLst>
                                  <p:childTnLst>
                                    <p:set>
                                      <p:cBhvr>
                                        <p:cTn id="147" dur="1" fill="hold">
                                          <p:stCondLst>
                                            <p:cond delay="0"/>
                                          </p:stCondLst>
                                        </p:cTn>
                                        <p:tgtEl>
                                          <p:spTgt spid="30740"/>
                                        </p:tgtEl>
                                        <p:attrNameLst>
                                          <p:attrName>style.visibility</p:attrName>
                                        </p:attrNameLst>
                                      </p:cBhvr>
                                      <p:to>
                                        <p:strVal val="visible"/>
                                      </p:to>
                                    </p:set>
                                    <p:animEffect transition="in" filter="checkerboard(across)">
                                      <p:cBhvr>
                                        <p:cTn id="148" dur="500"/>
                                        <p:tgtEl>
                                          <p:spTgt spid="30740"/>
                                        </p:tgtEl>
                                      </p:cBhvr>
                                    </p:animEffect>
                                  </p:childTnLst>
                                </p:cTn>
                              </p:par>
                              <p:par>
                                <p:cTn id="149" presetID="5" presetClass="entr" presetSubtype="10" fill="hold" grpId="0" nodeType="withEffect">
                                  <p:stCondLst>
                                    <p:cond delay="0"/>
                                  </p:stCondLst>
                                  <p:childTnLst>
                                    <p:set>
                                      <p:cBhvr>
                                        <p:cTn id="150" dur="1" fill="hold">
                                          <p:stCondLst>
                                            <p:cond delay="0"/>
                                          </p:stCondLst>
                                        </p:cTn>
                                        <p:tgtEl>
                                          <p:spTgt spid="30741"/>
                                        </p:tgtEl>
                                        <p:attrNameLst>
                                          <p:attrName>style.visibility</p:attrName>
                                        </p:attrNameLst>
                                      </p:cBhvr>
                                      <p:to>
                                        <p:strVal val="visible"/>
                                      </p:to>
                                    </p:set>
                                    <p:animEffect transition="in" filter="checkerboard(across)">
                                      <p:cBhvr>
                                        <p:cTn id="151" dur="500"/>
                                        <p:tgtEl>
                                          <p:spTgt spid="30741"/>
                                        </p:tgtEl>
                                      </p:cBhvr>
                                    </p:animEffect>
                                  </p:childTnLst>
                                </p:cTn>
                              </p:par>
                              <p:par>
                                <p:cTn id="152" presetID="5" presetClass="entr" presetSubtype="10" fill="hold" grpId="0" nodeType="withEffect">
                                  <p:stCondLst>
                                    <p:cond delay="0"/>
                                  </p:stCondLst>
                                  <p:childTnLst>
                                    <p:set>
                                      <p:cBhvr>
                                        <p:cTn id="153" dur="1" fill="hold">
                                          <p:stCondLst>
                                            <p:cond delay="0"/>
                                          </p:stCondLst>
                                        </p:cTn>
                                        <p:tgtEl>
                                          <p:spTgt spid="30742"/>
                                        </p:tgtEl>
                                        <p:attrNameLst>
                                          <p:attrName>style.visibility</p:attrName>
                                        </p:attrNameLst>
                                      </p:cBhvr>
                                      <p:to>
                                        <p:strVal val="visible"/>
                                      </p:to>
                                    </p:set>
                                    <p:animEffect transition="in" filter="checkerboard(across)">
                                      <p:cBhvr>
                                        <p:cTn id="154" dur="500"/>
                                        <p:tgtEl>
                                          <p:spTgt spid="30742"/>
                                        </p:tgtEl>
                                      </p:cBhvr>
                                    </p:animEffect>
                                  </p:childTnLst>
                                </p:cTn>
                              </p:par>
                              <p:par>
                                <p:cTn id="155" presetID="5" presetClass="entr" presetSubtype="10" fill="hold" grpId="0" nodeType="withEffect">
                                  <p:stCondLst>
                                    <p:cond delay="0"/>
                                  </p:stCondLst>
                                  <p:childTnLst>
                                    <p:set>
                                      <p:cBhvr>
                                        <p:cTn id="156" dur="1" fill="hold">
                                          <p:stCondLst>
                                            <p:cond delay="0"/>
                                          </p:stCondLst>
                                        </p:cTn>
                                        <p:tgtEl>
                                          <p:spTgt spid="30743"/>
                                        </p:tgtEl>
                                        <p:attrNameLst>
                                          <p:attrName>style.visibility</p:attrName>
                                        </p:attrNameLst>
                                      </p:cBhvr>
                                      <p:to>
                                        <p:strVal val="visible"/>
                                      </p:to>
                                    </p:set>
                                    <p:animEffect transition="in" filter="checkerboard(across)">
                                      <p:cBhvr>
                                        <p:cTn id="157" dur="500"/>
                                        <p:tgtEl>
                                          <p:spTgt spid="30743"/>
                                        </p:tgtEl>
                                      </p:cBhvr>
                                    </p:animEffect>
                                  </p:childTnLst>
                                </p:cTn>
                              </p:par>
                              <p:par>
                                <p:cTn id="158" presetID="5" presetClass="entr" presetSubtype="10" fill="hold" grpId="0" nodeType="withEffect">
                                  <p:stCondLst>
                                    <p:cond delay="0"/>
                                  </p:stCondLst>
                                  <p:childTnLst>
                                    <p:set>
                                      <p:cBhvr>
                                        <p:cTn id="159" dur="1" fill="hold">
                                          <p:stCondLst>
                                            <p:cond delay="0"/>
                                          </p:stCondLst>
                                        </p:cTn>
                                        <p:tgtEl>
                                          <p:spTgt spid="30744"/>
                                        </p:tgtEl>
                                        <p:attrNameLst>
                                          <p:attrName>style.visibility</p:attrName>
                                        </p:attrNameLst>
                                      </p:cBhvr>
                                      <p:to>
                                        <p:strVal val="visible"/>
                                      </p:to>
                                    </p:set>
                                    <p:animEffect transition="in" filter="checkerboard(across)">
                                      <p:cBhvr>
                                        <p:cTn id="160" dur="500"/>
                                        <p:tgtEl>
                                          <p:spTgt spid="30744"/>
                                        </p:tgtEl>
                                      </p:cBhvr>
                                    </p:animEffect>
                                  </p:childTnLst>
                                </p:cTn>
                              </p:par>
                              <p:par>
                                <p:cTn id="161" presetID="5" presetClass="entr" presetSubtype="10" fill="hold" grpId="0" nodeType="withEffect">
                                  <p:stCondLst>
                                    <p:cond delay="0"/>
                                  </p:stCondLst>
                                  <p:childTnLst>
                                    <p:set>
                                      <p:cBhvr>
                                        <p:cTn id="162" dur="1" fill="hold">
                                          <p:stCondLst>
                                            <p:cond delay="0"/>
                                          </p:stCondLst>
                                        </p:cTn>
                                        <p:tgtEl>
                                          <p:spTgt spid="30745"/>
                                        </p:tgtEl>
                                        <p:attrNameLst>
                                          <p:attrName>style.visibility</p:attrName>
                                        </p:attrNameLst>
                                      </p:cBhvr>
                                      <p:to>
                                        <p:strVal val="visible"/>
                                      </p:to>
                                    </p:set>
                                    <p:animEffect transition="in" filter="checkerboard(across)">
                                      <p:cBhvr>
                                        <p:cTn id="163" dur="500"/>
                                        <p:tgtEl>
                                          <p:spTgt spid="30745"/>
                                        </p:tgtEl>
                                      </p:cBhvr>
                                    </p:animEffect>
                                  </p:childTnLst>
                                </p:cTn>
                              </p:par>
                              <p:par>
                                <p:cTn id="164" presetID="5" presetClass="entr" presetSubtype="10" fill="hold" grpId="0" nodeType="withEffect">
                                  <p:stCondLst>
                                    <p:cond delay="0"/>
                                  </p:stCondLst>
                                  <p:childTnLst>
                                    <p:set>
                                      <p:cBhvr>
                                        <p:cTn id="165" dur="1" fill="hold">
                                          <p:stCondLst>
                                            <p:cond delay="0"/>
                                          </p:stCondLst>
                                        </p:cTn>
                                        <p:tgtEl>
                                          <p:spTgt spid="30746"/>
                                        </p:tgtEl>
                                        <p:attrNameLst>
                                          <p:attrName>style.visibility</p:attrName>
                                        </p:attrNameLst>
                                      </p:cBhvr>
                                      <p:to>
                                        <p:strVal val="visible"/>
                                      </p:to>
                                    </p:set>
                                    <p:animEffect transition="in" filter="checkerboard(across)">
                                      <p:cBhvr>
                                        <p:cTn id="166" dur="500"/>
                                        <p:tgtEl>
                                          <p:spTgt spid="30746"/>
                                        </p:tgtEl>
                                      </p:cBhvr>
                                    </p:animEffect>
                                  </p:childTnLst>
                                </p:cTn>
                              </p:par>
                              <p:par>
                                <p:cTn id="167" presetID="5" presetClass="entr" presetSubtype="10" fill="hold" grpId="0" nodeType="withEffect">
                                  <p:stCondLst>
                                    <p:cond delay="0"/>
                                  </p:stCondLst>
                                  <p:childTnLst>
                                    <p:set>
                                      <p:cBhvr>
                                        <p:cTn id="168" dur="1" fill="hold">
                                          <p:stCondLst>
                                            <p:cond delay="0"/>
                                          </p:stCondLst>
                                        </p:cTn>
                                        <p:tgtEl>
                                          <p:spTgt spid="30747"/>
                                        </p:tgtEl>
                                        <p:attrNameLst>
                                          <p:attrName>style.visibility</p:attrName>
                                        </p:attrNameLst>
                                      </p:cBhvr>
                                      <p:to>
                                        <p:strVal val="visible"/>
                                      </p:to>
                                    </p:set>
                                    <p:animEffect transition="in" filter="checkerboard(across)">
                                      <p:cBhvr>
                                        <p:cTn id="169" dur="500"/>
                                        <p:tgtEl>
                                          <p:spTgt spid="30747"/>
                                        </p:tgtEl>
                                      </p:cBhvr>
                                    </p:animEffect>
                                  </p:childTnLst>
                                </p:cTn>
                              </p:par>
                              <p:par>
                                <p:cTn id="170" presetID="5" presetClass="entr" presetSubtype="10" fill="hold" grpId="0" nodeType="withEffect">
                                  <p:stCondLst>
                                    <p:cond delay="0"/>
                                  </p:stCondLst>
                                  <p:childTnLst>
                                    <p:set>
                                      <p:cBhvr>
                                        <p:cTn id="171" dur="1" fill="hold">
                                          <p:stCondLst>
                                            <p:cond delay="0"/>
                                          </p:stCondLst>
                                        </p:cTn>
                                        <p:tgtEl>
                                          <p:spTgt spid="30748"/>
                                        </p:tgtEl>
                                        <p:attrNameLst>
                                          <p:attrName>style.visibility</p:attrName>
                                        </p:attrNameLst>
                                      </p:cBhvr>
                                      <p:to>
                                        <p:strVal val="visible"/>
                                      </p:to>
                                    </p:set>
                                    <p:animEffect transition="in" filter="checkerboard(across)">
                                      <p:cBhvr>
                                        <p:cTn id="172" dur="500"/>
                                        <p:tgtEl>
                                          <p:spTgt spid="30748"/>
                                        </p:tgtEl>
                                      </p:cBhvr>
                                    </p:animEffect>
                                  </p:childTnLst>
                                </p:cTn>
                              </p:par>
                              <p:par>
                                <p:cTn id="173" presetID="5" presetClass="entr" presetSubtype="10" fill="hold" grpId="0" nodeType="withEffect">
                                  <p:stCondLst>
                                    <p:cond delay="0"/>
                                  </p:stCondLst>
                                  <p:childTnLst>
                                    <p:set>
                                      <p:cBhvr>
                                        <p:cTn id="174" dur="1" fill="hold">
                                          <p:stCondLst>
                                            <p:cond delay="0"/>
                                          </p:stCondLst>
                                        </p:cTn>
                                        <p:tgtEl>
                                          <p:spTgt spid="30749"/>
                                        </p:tgtEl>
                                        <p:attrNameLst>
                                          <p:attrName>style.visibility</p:attrName>
                                        </p:attrNameLst>
                                      </p:cBhvr>
                                      <p:to>
                                        <p:strVal val="visible"/>
                                      </p:to>
                                    </p:set>
                                    <p:animEffect transition="in" filter="checkerboard(across)">
                                      <p:cBhvr>
                                        <p:cTn id="175" dur="500"/>
                                        <p:tgtEl>
                                          <p:spTgt spid="30749"/>
                                        </p:tgtEl>
                                      </p:cBhvr>
                                    </p:animEffect>
                                  </p:childTnLst>
                                </p:cTn>
                              </p:par>
                              <p:par>
                                <p:cTn id="176" presetID="5" presetClass="entr" presetSubtype="10" fill="hold" grpId="0" nodeType="withEffect">
                                  <p:stCondLst>
                                    <p:cond delay="0"/>
                                  </p:stCondLst>
                                  <p:childTnLst>
                                    <p:set>
                                      <p:cBhvr>
                                        <p:cTn id="177" dur="1" fill="hold">
                                          <p:stCondLst>
                                            <p:cond delay="0"/>
                                          </p:stCondLst>
                                        </p:cTn>
                                        <p:tgtEl>
                                          <p:spTgt spid="30750"/>
                                        </p:tgtEl>
                                        <p:attrNameLst>
                                          <p:attrName>style.visibility</p:attrName>
                                        </p:attrNameLst>
                                      </p:cBhvr>
                                      <p:to>
                                        <p:strVal val="visible"/>
                                      </p:to>
                                    </p:set>
                                    <p:animEffect transition="in" filter="checkerboard(across)">
                                      <p:cBhvr>
                                        <p:cTn id="178" dur="500"/>
                                        <p:tgtEl>
                                          <p:spTgt spid="30750"/>
                                        </p:tgtEl>
                                      </p:cBhvr>
                                    </p:animEffect>
                                  </p:childTnLst>
                                </p:cTn>
                              </p:par>
                              <p:par>
                                <p:cTn id="179" presetID="5" presetClass="entr" presetSubtype="10" fill="hold" grpId="0" nodeType="withEffect">
                                  <p:stCondLst>
                                    <p:cond delay="0"/>
                                  </p:stCondLst>
                                  <p:childTnLst>
                                    <p:set>
                                      <p:cBhvr>
                                        <p:cTn id="180" dur="1" fill="hold">
                                          <p:stCondLst>
                                            <p:cond delay="0"/>
                                          </p:stCondLst>
                                        </p:cTn>
                                        <p:tgtEl>
                                          <p:spTgt spid="30751"/>
                                        </p:tgtEl>
                                        <p:attrNameLst>
                                          <p:attrName>style.visibility</p:attrName>
                                        </p:attrNameLst>
                                      </p:cBhvr>
                                      <p:to>
                                        <p:strVal val="visible"/>
                                      </p:to>
                                    </p:set>
                                    <p:animEffect transition="in" filter="checkerboard(across)">
                                      <p:cBhvr>
                                        <p:cTn id="181" dur="500"/>
                                        <p:tgtEl>
                                          <p:spTgt spid="30751"/>
                                        </p:tgtEl>
                                      </p:cBhvr>
                                    </p:animEffect>
                                  </p:childTnLst>
                                </p:cTn>
                              </p:par>
                              <p:par>
                                <p:cTn id="182" presetID="5" presetClass="entr" presetSubtype="10" fill="hold" grpId="0" nodeType="withEffect">
                                  <p:stCondLst>
                                    <p:cond delay="0"/>
                                  </p:stCondLst>
                                  <p:childTnLst>
                                    <p:set>
                                      <p:cBhvr>
                                        <p:cTn id="183" dur="1" fill="hold">
                                          <p:stCondLst>
                                            <p:cond delay="0"/>
                                          </p:stCondLst>
                                        </p:cTn>
                                        <p:tgtEl>
                                          <p:spTgt spid="30752"/>
                                        </p:tgtEl>
                                        <p:attrNameLst>
                                          <p:attrName>style.visibility</p:attrName>
                                        </p:attrNameLst>
                                      </p:cBhvr>
                                      <p:to>
                                        <p:strVal val="visible"/>
                                      </p:to>
                                    </p:set>
                                    <p:animEffect transition="in" filter="checkerboard(across)">
                                      <p:cBhvr>
                                        <p:cTn id="184" dur="500"/>
                                        <p:tgtEl>
                                          <p:spTgt spid="30752"/>
                                        </p:tgtEl>
                                      </p:cBhvr>
                                    </p:animEffect>
                                  </p:childTnLst>
                                </p:cTn>
                              </p:par>
                              <p:par>
                                <p:cTn id="185" presetID="5" presetClass="entr" presetSubtype="10" fill="hold" grpId="0" nodeType="withEffect">
                                  <p:stCondLst>
                                    <p:cond delay="0"/>
                                  </p:stCondLst>
                                  <p:childTnLst>
                                    <p:set>
                                      <p:cBhvr>
                                        <p:cTn id="186" dur="1" fill="hold">
                                          <p:stCondLst>
                                            <p:cond delay="0"/>
                                          </p:stCondLst>
                                        </p:cTn>
                                        <p:tgtEl>
                                          <p:spTgt spid="30753"/>
                                        </p:tgtEl>
                                        <p:attrNameLst>
                                          <p:attrName>style.visibility</p:attrName>
                                        </p:attrNameLst>
                                      </p:cBhvr>
                                      <p:to>
                                        <p:strVal val="visible"/>
                                      </p:to>
                                    </p:set>
                                    <p:animEffect transition="in" filter="checkerboard(across)">
                                      <p:cBhvr>
                                        <p:cTn id="187" dur="500"/>
                                        <p:tgtEl>
                                          <p:spTgt spid="30753"/>
                                        </p:tgtEl>
                                      </p:cBhvr>
                                    </p:animEffect>
                                  </p:childTnLst>
                                </p:cTn>
                              </p:par>
                              <p:par>
                                <p:cTn id="188" presetID="5" presetClass="entr" presetSubtype="10" fill="hold" grpId="0" nodeType="withEffect">
                                  <p:stCondLst>
                                    <p:cond delay="0"/>
                                  </p:stCondLst>
                                  <p:childTnLst>
                                    <p:set>
                                      <p:cBhvr>
                                        <p:cTn id="189" dur="1" fill="hold">
                                          <p:stCondLst>
                                            <p:cond delay="0"/>
                                          </p:stCondLst>
                                        </p:cTn>
                                        <p:tgtEl>
                                          <p:spTgt spid="30754"/>
                                        </p:tgtEl>
                                        <p:attrNameLst>
                                          <p:attrName>style.visibility</p:attrName>
                                        </p:attrNameLst>
                                      </p:cBhvr>
                                      <p:to>
                                        <p:strVal val="visible"/>
                                      </p:to>
                                    </p:set>
                                    <p:animEffect transition="in" filter="checkerboard(across)">
                                      <p:cBhvr>
                                        <p:cTn id="190" dur="500"/>
                                        <p:tgtEl>
                                          <p:spTgt spid="30754"/>
                                        </p:tgtEl>
                                      </p:cBhvr>
                                    </p:animEffect>
                                  </p:childTnLst>
                                </p:cTn>
                              </p:par>
                              <p:par>
                                <p:cTn id="191" presetID="5" presetClass="entr" presetSubtype="10" fill="hold" grpId="0" nodeType="withEffect">
                                  <p:stCondLst>
                                    <p:cond delay="0"/>
                                  </p:stCondLst>
                                  <p:childTnLst>
                                    <p:set>
                                      <p:cBhvr>
                                        <p:cTn id="192" dur="1" fill="hold">
                                          <p:stCondLst>
                                            <p:cond delay="0"/>
                                          </p:stCondLst>
                                        </p:cTn>
                                        <p:tgtEl>
                                          <p:spTgt spid="30755"/>
                                        </p:tgtEl>
                                        <p:attrNameLst>
                                          <p:attrName>style.visibility</p:attrName>
                                        </p:attrNameLst>
                                      </p:cBhvr>
                                      <p:to>
                                        <p:strVal val="visible"/>
                                      </p:to>
                                    </p:set>
                                    <p:animEffect transition="in" filter="checkerboard(across)">
                                      <p:cBhvr>
                                        <p:cTn id="193" dur="500"/>
                                        <p:tgtEl>
                                          <p:spTgt spid="30755"/>
                                        </p:tgtEl>
                                      </p:cBhvr>
                                    </p:animEffect>
                                  </p:childTnLst>
                                </p:cTn>
                              </p:par>
                              <p:par>
                                <p:cTn id="194" presetID="5" presetClass="entr" presetSubtype="10" fill="hold" grpId="0" nodeType="withEffect">
                                  <p:stCondLst>
                                    <p:cond delay="0"/>
                                  </p:stCondLst>
                                  <p:childTnLst>
                                    <p:set>
                                      <p:cBhvr>
                                        <p:cTn id="195" dur="1" fill="hold">
                                          <p:stCondLst>
                                            <p:cond delay="0"/>
                                          </p:stCondLst>
                                        </p:cTn>
                                        <p:tgtEl>
                                          <p:spTgt spid="30756"/>
                                        </p:tgtEl>
                                        <p:attrNameLst>
                                          <p:attrName>style.visibility</p:attrName>
                                        </p:attrNameLst>
                                      </p:cBhvr>
                                      <p:to>
                                        <p:strVal val="visible"/>
                                      </p:to>
                                    </p:set>
                                    <p:animEffect transition="in" filter="checkerboard(across)">
                                      <p:cBhvr>
                                        <p:cTn id="196" dur="500"/>
                                        <p:tgtEl>
                                          <p:spTgt spid="30756"/>
                                        </p:tgtEl>
                                      </p:cBhvr>
                                    </p:animEffect>
                                  </p:childTnLst>
                                </p:cTn>
                              </p:par>
                              <p:par>
                                <p:cTn id="197" presetID="5" presetClass="entr" presetSubtype="10" fill="hold" grpId="0" nodeType="withEffect">
                                  <p:stCondLst>
                                    <p:cond delay="0"/>
                                  </p:stCondLst>
                                  <p:childTnLst>
                                    <p:set>
                                      <p:cBhvr>
                                        <p:cTn id="198" dur="1" fill="hold">
                                          <p:stCondLst>
                                            <p:cond delay="0"/>
                                          </p:stCondLst>
                                        </p:cTn>
                                        <p:tgtEl>
                                          <p:spTgt spid="30757"/>
                                        </p:tgtEl>
                                        <p:attrNameLst>
                                          <p:attrName>style.visibility</p:attrName>
                                        </p:attrNameLst>
                                      </p:cBhvr>
                                      <p:to>
                                        <p:strVal val="visible"/>
                                      </p:to>
                                    </p:set>
                                    <p:animEffect transition="in" filter="checkerboard(across)">
                                      <p:cBhvr>
                                        <p:cTn id="199" dur="500"/>
                                        <p:tgtEl>
                                          <p:spTgt spid="30757"/>
                                        </p:tgtEl>
                                      </p:cBhvr>
                                    </p:animEffect>
                                  </p:childTnLst>
                                </p:cTn>
                              </p:par>
                              <p:par>
                                <p:cTn id="200" presetID="5" presetClass="entr" presetSubtype="10" fill="hold" grpId="0" nodeType="withEffect">
                                  <p:stCondLst>
                                    <p:cond delay="0"/>
                                  </p:stCondLst>
                                  <p:childTnLst>
                                    <p:set>
                                      <p:cBhvr>
                                        <p:cTn id="201" dur="1" fill="hold">
                                          <p:stCondLst>
                                            <p:cond delay="0"/>
                                          </p:stCondLst>
                                        </p:cTn>
                                        <p:tgtEl>
                                          <p:spTgt spid="30758"/>
                                        </p:tgtEl>
                                        <p:attrNameLst>
                                          <p:attrName>style.visibility</p:attrName>
                                        </p:attrNameLst>
                                      </p:cBhvr>
                                      <p:to>
                                        <p:strVal val="visible"/>
                                      </p:to>
                                    </p:set>
                                    <p:animEffect transition="in" filter="checkerboard(across)">
                                      <p:cBhvr>
                                        <p:cTn id="202" dur="500"/>
                                        <p:tgtEl>
                                          <p:spTgt spid="30758"/>
                                        </p:tgtEl>
                                      </p:cBhvr>
                                    </p:animEffect>
                                  </p:childTnLst>
                                </p:cTn>
                              </p:par>
                              <p:par>
                                <p:cTn id="203" presetID="5" presetClass="entr" presetSubtype="10" fill="hold" grpId="0" nodeType="withEffect">
                                  <p:stCondLst>
                                    <p:cond delay="0"/>
                                  </p:stCondLst>
                                  <p:childTnLst>
                                    <p:set>
                                      <p:cBhvr>
                                        <p:cTn id="204" dur="1" fill="hold">
                                          <p:stCondLst>
                                            <p:cond delay="0"/>
                                          </p:stCondLst>
                                        </p:cTn>
                                        <p:tgtEl>
                                          <p:spTgt spid="30759"/>
                                        </p:tgtEl>
                                        <p:attrNameLst>
                                          <p:attrName>style.visibility</p:attrName>
                                        </p:attrNameLst>
                                      </p:cBhvr>
                                      <p:to>
                                        <p:strVal val="visible"/>
                                      </p:to>
                                    </p:set>
                                    <p:animEffect transition="in" filter="checkerboard(across)">
                                      <p:cBhvr>
                                        <p:cTn id="205" dur="500"/>
                                        <p:tgtEl>
                                          <p:spTgt spid="30759"/>
                                        </p:tgtEl>
                                      </p:cBhvr>
                                    </p:animEffect>
                                  </p:childTnLst>
                                </p:cTn>
                              </p:par>
                              <p:par>
                                <p:cTn id="206" presetID="5" presetClass="entr" presetSubtype="10" fill="hold" grpId="0" nodeType="withEffect">
                                  <p:stCondLst>
                                    <p:cond delay="0"/>
                                  </p:stCondLst>
                                  <p:childTnLst>
                                    <p:set>
                                      <p:cBhvr>
                                        <p:cTn id="207" dur="1" fill="hold">
                                          <p:stCondLst>
                                            <p:cond delay="0"/>
                                          </p:stCondLst>
                                        </p:cTn>
                                        <p:tgtEl>
                                          <p:spTgt spid="30760"/>
                                        </p:tgtEl>
                                        <p:attrNameLst>
                                          <p:attrName>style.visibility</p:attrName>
                                        </p:attrNameLst>
                                      </p:cBhvr>
                                      <p:to>
                                        <p:strVal val="visible"/>
                                      </p:to>
                                    </p:set>
                                    <p:animEffect transition="in" filter="checkerboard(across)">
                                      <p:cBhvr>
                                        <p:cTn id="208" dur="500"/>
                                        <p:tgtEl>
                                          <p:spTgt spid="30760"/>
                                        </p:tgtEl>
                                      </p:cBhvr>
                                    </p:animEffect>
                                  </p:childTnLst>
                                </p:cTn>
                              </p:par>
                              <p:par>
                                <p:cTn id="209" presetID="5" presetClass="entr" presetSubtype="10" fill="hold" grpId="0" nodeType="withEffect">
                                  <p:stCondLst>
                                    <p:cond delay="0"/>
                                  </p:stCondLst>
                                  <p:childTnLst>
                                    <p:set>
                                      <p:cBhvr>
                                        <p:cTn id="210" dur="1" fill="hold">
                                          <p:stCondLst>
                                            <p:cond delay="0"/>
                                          </p:stCondLst>
                                        </p:cTn>
                                        <p:tgtEl>
                                          <p:spTgt spid="30761"/>
                                        </p:tgtEl>
                                        <p:attrNameLst>
                                          <p:attrName>style.visibility</p:attrName>
                                        </p:attrNameLst>
                                      </p:cBhvr>
                                      <p:to>
                                        <p:strVal val="visible"/>
                                      </p:to>
                                    </p:set>
                                    <p:animEffect transition="in" filter="checkerboard(across)">
                                      <p:cBhvr>
                                        <p:cTn id="211" dur="500"/>
                                        <p:tgtEl>
                                          <p:spTgt spid="30761"/>
                                        </p:tgtEl>
                                      </p:cBhvr>
                                    </p:animEffect>
                                  </p:childTnLst>
                                </p:cTn>
                              </p:par>
                              <p:par>
                                <p:cTn id="212" presetID="5" presetClass="entr" presetSubtype="10" fill="hold" grpId="0" nodeType="withEffect">
                                  <p:stCondLst>
                                    <p:cond delay="0"/>
                                  </p:stCondLst>
                                  <p:childTnLst>
                                    <p:set>
                                      <p:cBhvr>
                                        <p:cTn id="213" dur="1" fill="hold">
                                          <p:stCondLst>
                                            <p:cond delay="0"/>
                                          </p:stCondLst>
                                        </p:cTn>
                                        <p:tgtEl>
                                          <p:spTgt spid="30762"/>
                                        </p:tgtEl>
                                        <p:attrNameLst>
                                          <p:attrName>style.visibility</p:attrName>
                                        </p:attrNameLst>
                                      </p:cBhvr>
                                      <p:to>
                                        <p:strVal val="visible"/>
                                      </p:to>
                                    </p:set>
                                    <p:animEffect transition="in" filter="checkerboard(across)">
                                      <p:cBhvr>
                                        <p:cTn id="214" dur="500"/>
                                        <p:tgtEl>
                                          <p:spTgt spid="30762"/>
                                        </p:tgtEl>
                                      </p:cBhvr>
                                    </p:animEffect>
                                  </p:childTnLst>
                                </p:cTn>
                              </p:par>
                              <p:par>
                                <p:cTn id="215" presetID="5" presetClass="entr" presetSubtype="10" fill="hold" grpId="0" nodeType="withEffect">
                                  <p:stCondLst>
                                    <p:cond delay="0"/>
                                  </p:stCondLst>
                                  <p:childTnLst>
                                    <p:set>
                                      <p:cBhvr>
                                        <p:cTn id="216" dur="1" fill="hold">
                                          <p:stCondLst>
                                            <p:cond delay="0"/>
                                          </p:stCondLst>
                                        </p:cTn>
                                        <p:tgtEl>
                                          <p:spTgt spid="30763"/>
                                        </p:tgtEl>
                                        <p:attrNameLst>
                                          <p:attrName>style.visibility</p:attrName>
                                        </p:attrNameLst>
                                      </p:cBhvr>
                                      <p:to>
                                        <p:strVal val="visible"/>
                                      </p:to>
                                    </p:set>
                                    <p:animEffect transition="in" filter="checkerboard(across)">
                                      <p:cBhvr>
                                        <p:cTn id="217" dur="500"/>
                                        <p:tgtEl>
                                          <p:spTgt spid="30763"/>
                                        </p:tgtEl>
                                      </p:cBhvr>
                                    </p:animEffect>
                                  </p:childTnLst>
                                </p:cTn>
                              </p:par>
                              <p:par>
                                <p:cTn id="218" presetID="5" presetClass="entr" presetSubtype="10" fill="hold" grpId="0" nodeType="withEffect">
                                  <p:stCondLst>
                                    <p:cond delay="0"/>
                                  </p:stCondLst>
                                  <p:childTnLst>
                                    <p:set>
                                      <p:cBhvr>
                                        <p:cTn id="219" dur="1" fill="hold">
                                          <p:stCondLst>
                                            <p:cond delay="0"/>
                                          </p:stCondLst>
                                        </p:cTn>
                                        <p:tgtEl>
                                          <p:spTgt spid="30764"/>
                                        </p:tgtEl>
                                        <p:attrNameLst>
                                          <p:attrName>style.visibility</p:attrName>
                                        </p:attrNameLst>
                                      </p:cBhvr>
                                      <p:to>
                                        <p:strVal val="visible"/>
                                      </p:to>
                                    </p:set>
                                    <p:animEffect transition="in" filter="checkerboard(across)">
                                      <p:cBhvr>
                                        <p:cTn id="220" dur="500"/>
                                        <p:tgtEl>
                                          <p:spTgt spid="30764"/>
                                        </p:tgtEl>
                                      </p:cBhvr>
                                    </p:animEffect>
                                  </p:childTnLst>
                                </p:cTn>
                              </p:par>
                              <p:par>
                                <p:cTn id="221" presetID="5" presetClass="entr" presetSubtype="10" fill="hold" grpId="0" nodeType="withEffect">
                                  <p:stCondLst>
                                    <p:cond delay="0"/>
                                  </p:stCondLst>
                                  <p:childTnLst>
                                    <p:set>
                                      <p:cBhvr>
                                        <p:cTn id="222" dur="1" fill="hold">
                                          <p:stCondLst>
                                            <p:cond delay="0"/>
                                          </p:stCondLst>
                                        </p:cTn>
                                        <p:tgtEl>
                                          <p:spTgt spid="30765"/>
                                        </p:tgtEl>
                                        <p:attrNameLst>
                                          <p:attrName>style.visibility</p:attrName>
                                        </p:attrNameLst>
                                      </p:cBhvr>
                                      <p:to>
                                        <p:strVal val="visible"/>
                                      </p:to>
                                    </p:set>
                                    <p:animEffect transition="in" filter="checkerboard(across)">
                                      <p:cBhvr>
                                        <p:cTn id="223" dur="500"/>
                                        <p:tgtEl>
                                          <p:spTgt spid="30765"/>
                                        </p:tgtEl>
                                      </p:cBhvr>
                                    </p:animEffect>
                                  </p:childTnLst>
                                </p:cTn>
                              </p:par>
                              <p:par>
                                <p:cTn id="224" presetID="5" presetClass="entr" presetSubtype="10" fill="hold" grpId="0" nodeType="withEffect">
                                  <p:stCondLst>
                                    <p:cond delay="0"/>
                                  </p:stCondLst>
                                  <p:childTnLst>
                                    <p:set>
                                      <p:cBhvr>
                                        <p:cTn id="225" dur="1" fill="hold">
                                          <p:stCondLst>
                                            <p:cond delay="0"/>
                                          </p:stCondLst>
                                        </p:cTn>
                                        <p:tgtEl>
                                          <p:spTgt spid="30766"/>
                                        </p:tgtEl>
                                        <p:attrNameLst>
                                          <p:attrName>style.visibility</p:attrName>
                                        </p:attrNameLst>
                                      </p:cBhvr>
                                      <p:to>
                                        <p:strVal val="visible"/>
                                      </p:to>
                                    </p:set>
                                    <p:animEffect transition="in" filter="checkerboard(across)">
                                      <p:cBhvr>
                                        <p:cTn id="226" dur="500"/>
                                        <p:tgtEl>
                                          <p:spTgt spid="30766"/>
                                        </p:tgtEl>
                                      </p:cBhvr>
                                    </p:animEffect>
                                  </p:childTnLst>
                                </p:cTn>
                              </p:par>
                              <p:par>
                                <p:cTn id="227" presetID="5" presetClass="entr" presetSubtype="10" fill="hold" grpId="0" nodeType="withEffect">
                                  <p:stCondLst>
                                    <p:cond delay="0"/>
                                  </p:stCondLst>
                                  <p:childTnLst>
                                    <p:set>
                                      <p:cBhvr>
                                        <p:cTn id="228" dur="1" fill="hold">
                                          <p:stCondLst>
                                            <p:cond delay="0"/>
                                          </p:stCondLst>
                                        </p:cTn>
                                        <p:tgtEl>
                                          <p:spTgt spid="30767"/>
                                        </p:tgtEl>
                                        <p:attrNameLst>
                                          <p:attrName>style.visibility</p:attrName>
                                        </p:attrNameLst>
                                      </p:cBhvr>
                                      <p:to>
                                        <p:strVal val="visible"/>
                                      </p:to>
                                    </p:set>
                                    <p:animEffect transition="in" filter="checkerboard(across)">
                                      <p:cBhvr>
                                        <p:cTn id="229" dur="500"/>
                                        <p:tgtEl>
                                          <p:spTgt spid="30767"/>
                                        </p:tgtEl>
                                      </p:cBhvr>
                                    </p:animEffect>
                                  </p:childTnLst>
                                </p:cTn>
                              </p:par>
                              <p:par>
                                <p:cTn id="230" presetID="5" presetClass="entr" presetSubtype="10" fill="hold" grpId="0" nodeType="withEffect">
                                  <p:stCondLst>
                                    <p:cond delay="0"/>
                                  </p:stCondLst>
                                  <p:childTnLst>
                                    <p:set>
                                      <p:cBhvr>
                                        <p:cTn id="231" dur="1" fill="hold">
                                          <p:stCondLst>
                                            <p:cond delay="0"/>
                                          </p:stCondLst>
                                        </p:cTn>
                                        <p:tgtEl>
                                          <p:spTgt spid="30772"/>
                                        </p:tgtEl>
                                        <p:attrNameLst>
                                          <p:attrName>style.visibility</p:attrName>
                                        </p:attrNameLst>
                                      </p:cBhvr>
                                      <p:to>
                                        <p:strVal val="visible"/>
                                      </p:to>
                                    </p:set>
                                    <p:animEffect transition="in" filter="checkerboard(across)">
                                      <p:cBhvr>
                                        <p:cTn id="232" dur="500"/>
                                        <p:tgtEl>
                                          <p:spTgt spid="30772"/>
                                        </p:tgtEl>
                                      </p:cBhvr>
                                    </p:animEffect>
                                  </p:childTnLst>
                                </p:cTn>
                              </p:par>
                              <p:par>
                                <p:cTn id="233" presetID="5" presetClass="entr" presetSubtype="10" fill="hold" grpId="0" nodeType="withEffect">
                                  <p:stCondLst>
                                    <p:cond delay="0"/>
                                  </p:stCondLst>
                                  <p:childTnLst>
                                    <p:set>
                                      <p:cBhvr>
                                        <p:cTn id="234" dur="1" fill="hold">
                                          <p:stCondLst>
                                            <p:cond delay="0"/>
                                          </p:stCondLst>
                                        </p:cTn>
                                        <p:tgtEl>
                                          <p:spTgt spid="30773"/>
                                        </p:tgtEl>
                                        <p:attrNameLst>
                                          <p:attrName>style.visibility</p:attrName>
                                        </p:attrNameLst>
                                      </p:cBhvr>
                                      <p:to>
                                        <p:strVal val="visible"/>
                                      </p:to>
                                    </p:set>
                                    <p:animEffect transition="in" filter="checkerboard(across)">
                                      <p:cBhvr>
                                        <p:cTn id="235" dur="500"/>
                                        <p:tgtEl>
                                          <p:spTgt spid="30773"/>
                                        </p:tgtEl>
                                      </p:cBhvr>
                                    </p:animEffect>
                                  </p:childTnLst>
                                </p:cTn>
                              </p:par>
                              <p:par>
                                <p:cTn id="236" presetID="5" presetClass="entr" presetSubtype="10" fill="hold" grpId="0" nodeType="withEffect">
                                  <p:stCondLst>
                                    <p:cond delay="0"/>
                                  </p:stCondLst>
                                  <p:childTnLst>
                                    <p:set>
                                      <p:cBhvr>
                                        <p:cTn id="237" dur="1" fill="hold">
                                          <p:stCondLst>
                                            <p:cond delay="0"/>
                                          </p:stCondLst>
                                        </p:cTn>
                                        <p:tgtEl>
                                          <p:spTgt spid="30774"/>
                                        </p:tgtEl>
                                        <p:attrNameLst>
                                          <p:attrName>style.visibility</p:attrName>
                                        </p:attrNameLst>
                                      </p:cBhvr>
                                      <p:to>
                                        <p:strVal val="visible"/>
                                      </p:to>
                                    </p:set>
                                    <p:animEffect transition="in" filter="checkerboard(across)">
                                      <p:cBhvr>
                                        <p:cTn id="238" dur="500"/>
                                        <p:tgtEl>
                                          <p:spTgt spid="30774"/>
                                        </p:tgtEl>
                                      </p:cBhvr>
                                    </p:animEffect>
                                  </p:childTnLst>
                                </p:cTn>
                              </p:par>
                              <p:par>
                                <p:cTn id="239" presetID="5" presetClass="entr" presetSubtype="10" fill="hold" grpId="0" nodeType="withEffect">
                                  <p:stCondLst>
                                    <p:cond delay="0"/>
                                  </p:stCondLst>
                                  <p:childTnLst>
                                    <p:set>
                                      <p:cBhvr>
                                        <p:cTn id="240" dur="1" fill="hold">
                                          <p:stCondLst>
                                            <p:cond delay="0"/>
                                          </p:stCondLst>
                                        </p:cTn>
                                        <p:tgtEl>
                                          <p:spTgt spid="30775"/>
                                        </p:tgtEl>
                                        <p:attrNameLst>
                                          <p:attrName>style.visibility</p:attrName>
                                        </p:attrNameLst>
                                      </p:cBhvr>
                                      <p:to>
                                        <p:strVal val="visible"/>
                                      </p:to>
                                    </p:set>
                                    <p:animEffect transition="in" filter="checkerboard(across)">
                                      <p:cBhvr>
                                        <p:cTn id="241" dur="500"/>
                                        <p:tgtEl>
                                          <p:spTgt spid="30775"/>
                                        </p:tgtEl>
                                      </p:cBhvr>
                                    </p:animEffect>
                                  </p:childTnLst>
                                </p:cTn>
                              </p:par>
                              <p:par>
                                <p:cTn id="242" presetID="5" presetClass="entr" presetSubtype="10" fill="hold" grpId="0" nodeType="withEffect">
                                  <p:stCondLst>
                                    <p:cond delay="0"/>
                                  </p:stCondLst>
                                  <p:childTnLst>
                                    <p:set>
                                      <p:cBhvr>
                                        <p:cTn id="243" dur="1" fill="hold">
                                          <p:stCondLst>
                                            <p:cond delay="0"/>
                                          </p:stCondLst>
                                        </p:cTn>
                                        <p:tgtEl>
                                          <p:spTgt spid="30776"/>
                                        </p:tgtEl>
                                        <p:attrNameLst>
                                          <p:attrName>style.visibility</p:attrName>
                                        </p:attrNameLst>
                                      </p:cBhvr>
                                      <p:to>
                                        <p:strVal val="visible"/>
                                      </p:to>
                                    </p:set>
                                    <p:animEffect transition="in" filter="checkerboard(across)">
                                      <p:cBhvr>
                                        <p:cTn id="244" dur="500"/>
                                        <p:tgtEl>
                                          <p:spTgt spid="30776"/>
                                        </p:tgtEl>
                                      </p:cBhvr>
                                    </p:animEffect>
                                  </p:childTnLst>
                                </p:cTn>
                              </p:par>
                              <p:par>
                                <p:cTn id="245" presetID="5" presetClass="entr" presetSubtype="10" fill="hold" grpId="0" nodeType="withEffect">
                                  <p:stCondLst>
                                    <p:cond delay="0"/>
                                  </p:stCondLst>
                                  <p:childTnLst>
                                    <p:set>
                                      <p:cBhvr>
                                        <p:cTn id="246" dur="1" fill="hold">
                                          <p:stCondLst>
                                            <p:cond delay="0"/>
                                          </p:stCondLst>
                                        </p:cTn>
                                        <p:tgtEl>
                                          <p:spTgt spid="30777"/>
                                        </p:tgtEl>
                                        <p:attrNameLst>
                                          <p:attrName>style.visibility</p:attrName>
                                        </p:attrNameLst>
                                      </p:cBhvr>
                                      <p:to>
                                        <p:strVal val="visible"/>
                                      </p:to>
                                    </p:set>
                                    <p:animEffect transition="in" filter="checkerboard(across)">
                                      <p:cBhvr>
                                        <p:cTn id="247" dur="500"/>
                                        <p:tgtEl>
                                          <p:spTgt spid="30777"/>
                                        </p:tgtEl>
                                      </p:cBhvr>
                                    </p:animEffect>
                                  </p:childTnLst>
                                </p:cTn>
                              </p:par>
                              <p:par>
                                <p:cTn id="248" presetID="5" presetClass="entr" presetSubtype="10" fill="hold" grpId="0" nodeType="withEffect">
                                  <p:stCondLst>
                                    <p:cond delay="0"/>
                                  </p:stCondLst>
                                  <p:childTnLst>
                                    <p:set>
                                      <p:cBhvr>
                                        <p:cTn id="249" dur="1" fill="hold">
                                          <p:stCondLst>
                                            <p:cond delay="0"/>
                                          </p:stCondLst>
                                        </p:cTn>
                                        <p:tgtEl>
                                          <p:spTgt spid="30778"/>
                                        </p:tgtEl>
                                        <p:attrNameLst>
                                          <p:attrName>style.visibility</p:attrName>
                                        </p:attrNameLst>
                                      </p:cBhvr>
                                      <p:to>
                                        <p:strVal val="visible"/>
                                      </p:to>
                                    </p:set>
                                    <p:animEffect transition="in" filter="checkerboard(across)">
                                      <p:cBhvr>
                                        <p:cTn id="250" dur="500"/>
                                        <p:tgtEl>
                                          <p:spTgt spid="30778"/>
                                        </p:tgtEl>
                                      </p:cBhvr>
                                    </p:animEffect>
                                  </p:childTnLst>
                                </p:cTn>
                              </p:par>
                              <p:par>
                                <p:cTn id="251" presetID="5" presetClass="entr" presetSubtype="10" fill="hold" grpId="0" nodeType="withEffect">
                                  <p:stCondLst>
                                    <p:cond delay="0"/>
                                  </p:stCondLst>
                                  <p:childTnLst>
                                    <p:set>
                                      <p:cBhvr>
                                        <p:cTn id="252" dur="1" fill="hold">
                                          <p:stCondLst>
                                            <p:cond delay="0"/>
                                          </p:stCondLst>
                                        </p:cTn>
                                        <p:tgtEl>
                                          <p:spTgt spid="30779"/>
                                        </p:tgtEl>
                                        <p:attrNameLst>
                                          <p:attrName>style.visibility</p:attrName>
                                        </p:attrNameLst>
                                      </p:cBhvr>
                                      <p:to>
                                        <p:strVal val="visible"/>
                                      </p:to>
                                    </p:set>
                                    <p:animEffect transition="in" filter="checkerboard(across)">
                                      <p:cBhvr>
                                        <p:cTn id="253" dur="500"/>
                                        <p:tgtEl>
                                          <p:spTgt spid="30779"/>
                                        </p:tgtEl>
                                      </p:cBhvr>
                                    </p:animEffect>
                                  </p:childTnLst>
                                </p:cTn>
                              </p:par>
                              <p:par>
                                <p:cTn id="254" presetID="5" presetClass="entr" presetSubtype="10" fill="hold" grpId="0" nodeType="withEffect">
                                  <p:stCondLst>
                                    <p:cond delay="0"/>
                                  </p:stCondLst>
                                  <p:childTnLst>
                                    <p:set>
                                      <p:cBhvr>
                                        <p:cTn id="255" dur="1" fill="hold">
                                          <p:stCondLst>
                                            <p:cond delay="0"/>
                                          </p:stCondLst>
                                        </p:cTn>
                                        <p:tgtEl>
                                          <p:spTgt spid="30780"/>
                                        </p:tgtEl>
                                        <p:attrNameLst>
                                          <p:attrName>style.visibility</p:attrName>
                                        </p:attrNameLst>
                                      </p:cBhvr>
                                      <p:to>
                                        <p:strVal val="visible"/>
                                      </p:to>
                                    </p:set>
                                    <p:animEffect transition="in" filter="checkerboard(across)">
                                      <p:cBhvr>
                                        <p:cTn id="256" dur="500"/>
                                        <p:tgtEl>
                                          <p:spTgt spid="30780"/>
                                        </p:tgtEl>
                                      </p:cBhvr>
                                    </p:animEffect>
                                  </p:childTnLst>
                                </p:cTn>
                              </p:par>
                              <p:par>
                                <p:cTn id="257" presetID="5" presetClass="entr" presetSubtype="10" fill="hold" grpId="0" nodeType="withEffect">
                                  <p:stCondLst>
                                    <p:cond delay="0"/>
                                  </p:stCondLst>
                                  <p:childTnLst>
                                    <p:set>
                                      <p:cBhvr>
                                        <p:cTn id="258" dur="1" fill="hold">
                                          <p:stCondLst>
                                            <p:cond delay="0"/>
                                          </p:stCondLst>
                                        </p:cTn>
                                        <p:tgtEl>
                                          <p:spTgt spid="30781"/>
                                        </p:tgtEl>
                                        <p:attrNameLst>
                                          <p:attrName>style.visibility</p:attrName>
                                        </p:attrNameLst>
                                      </p:cBhvr>
                                      <p:to>
                                        <p:strVal val="visible"/>
                                      </p:to>
                                    </p:set>
                                    <p:animEffect transition="in" filter="checkerboard(across)">
                                      <p:cBhvr>
                                        <p:cTn id="259" dur="500"/>
                                        <p:tgtEl>
                                          <p:spTgt spid="30781"/>
                                        </p:tgtEl>
                                      </p:cBhvr>
                                    </p:animEffect>
                                  </p:childTnLst>
                                </p:cTn>
                              </p:par>
                              <p:par>
                                <p:cTn id="260" presetID="5" presetClass="entr" presetSubtype="10" fill="hold" grpId="0" nodeType="withEffect">
                                  <p:stCondLst>
                                    <p:cond delay="0"/>
                                  </p:stCondLst>
                                  <p:childTnLst>
                                    <p:set>
                                      <p:cBhvr>
                                        <p:cTn id="261" dur="1" fill="hold">
                                          <p:stCondLst>
                                            <p:cond delay="0"/>
                                          </p:stCondLst>
                                        </p:cTn>
                                        <p:tgtEl>
                                          <p:spTgt spid="30782"/>
                                        </p:tgtEl>
                                        <p:attrNameLst>
                                          <p:attrName>style.visibility</p:attrName>
                                        </p:attrNameLst>
                                      </p:cBhvr>
                                      <p:to>
                                        <p:strVal val="visible"/>
                                      </p:to>
                                    </p:set>
                                    <p:animEffect transition="in" filter="checkerboard(across)">
                                      <p:cBhvr>
                                        <p:cTn id="262" dur="500"/>
                                        <p:tgtEl>
                                          <p:spTgt spid="30782"/>
                                        </p:tgtEl>
                                      </p:cBhvr>
                                    </p:animEffect>
                                  </p:childTnLst>
                                </p:cTn>
                              </p:par>
                              <p:par>
                                <p:cTn id="263" presetID="5" presetClass="entr" presetSubtype="10" fill="hold" grpId="0" nodeType="withEffect">
                                  <p:stCondLst>
                                    <p:cond delay="0"/>
                                  </p:stCondLst>
                                  <p:childTnLst>
                                    <p:set>
                                      <p:cBhvr>
                                        <p:cTn id="264" dur="1" fill="hold">
                                          <p:stCondLst>
                                            <p:cond delay="0"/>
                                          </p:stCondLst>
                                        </p:cTn>
                                        <p:tgtEl>
                                          <p:spTgt spid="30783"/>
                                        </p:tgtEl>
                                        <p:attrNameLst>
                                          <p:attrName>style.visibility</p:attrName>
                                        </p:attrNameLst>
                                      </p:cBhvr>
                                      <p:to>
                                        <p:strVal val="visible"/>
                                      </p:to>
                                    </p:set>
                                    <p:animEffect transition="in" filter="checkerboard(across)">
                                      <p:cBhvr>
                                        <p:cTn id="265" dur="500"/>
                                        <p:tgtEl>
                                          <p:spTgt spid="30783"/>
                                        </p:tgtEl>
                                      </p:cBhvr>
                                    </p:animEffect>
                                  </p:childTnLst>
                                </p:cTn>
                              </p:par>
                              <p:par>
                                <p:cTn id="266" presetID="5" presetClass="entr" presetSubtype="10" fill="hold" grpId="0" nodeType="withEffect">
                                  <p:stCondLst>
                                    <p:cond delay="0"/>
                                  </p:stCondLst>
                                  <p:childTnLst>
                                    <p:set>
                                      <p:cBhvr>
                                        <p:cTn id="267" dur="1" fill="hold">
                                          <p:stCondLst>
                                            <p:cond delay="0"/>
                                          </p:stCondLst>
                                        </p:cTn>
                                        <p:tgtEl>
                                          <p:spTgt spid="30816"/>
                                        </p:tgtEl>
                                        <p:attrNameLst>
                                          <p:attrName>style.visibility</p:attrName>
                                        </p:attrNameLst>
                                      </p:cBhvr>
                                      <p:to>
                                        <p:strVal val="visible"/>
                                      </p:to>
                                    </p:set>
                                    <p:animEffect transition="in" filter="checkerboard(across)">
                                      <p:cBhvr>
                                        <p:cTn id="268" dur="500"/>
                                        <p:tgtEl>
                                          <p:spTgt spid="30816"/>
                                        </p:tgtEl>
                                      </p:cBhvr>
                                    </p:animEffect>
                                  </p:childTnLst>
                                </p:cTn>
                              </p:par>
                              <p:par>
                                <p:cTn id="269" presetID="5" presetClass="entr" presetSubtype="10" fill="hold" grpId="0" nodeType="withEffect">
                                  <p:stCondLst>
                                    <p:cond delay="0"/>
                                  </p:stCondLst>
                                  <p:childTnLst>
                                    <p:set>
                                      <p:cBhvr>
                                        <p:cTn id="270" dur="1" fill="hold">
                                          <p:stCondLst>
                                            <p:cond delay="0"/>
                                          </p:stCondLst>
                                        </p:cTn>
                                        <p:tgtEl>
                                          <p:spTgt spid="30817"/>
                                        </p:tgtEl>
                                        <p:attrNameLst>
                                          <p:attrName>style.visibility</p:attrName>
                                        </p:attrNameLst>
                                      </p:cBhvr>
                                      <p:to>
                                        <p:strVal val="visible"/>
                                      </p:to>
                                    </p:set>
                                    <p:animEffect transition="in" filter="checkerboard(across)">
                                      <p:cBhvr>
                                        <p:cTn id="271" dur="500"/>
                                        <p:tgtEl>
                                          <p:spTgt spid="30817"/>
                                        </p:tgtEl>
                                      </p:cBhvr>
                                    </p:animEffect>
                                  </p:childTnLst>
                                </p:cTn>
                              </p:par>
                              <p:par>
                                <p:cTn id="272" presetID="5" presetClass="entr" presetSubtype="10" fill="hold" grpId="0" nodeType="withEffect">
                                  <p:stCondLst>
                                    <p:cond delay="0"/>
                                  </p:stCondLst>
                                  <p:childTnLst>
                                    <p:set>
                                      <p:cBhvr>
                                        <p:cTn id="273" dur="1" fill="hold">
                                          <p:stCondLst>
                                            <p:cond delay="0"/>
                                          </p:stCondLst>
                                        </p:cTn>
                                        <p:tgtEl>
                                          <p:spTgt spid="30818"/>
                                        </p:tgtEl>
                                        <p:attrNameLst>
                                          <p:attrName>style.visibility</p:attrName>
                                        </p:attrNameLst>
                                      </p:cBhvr>
                                      <p:to>
                                        <p:strVal val="visible"/>
                                      </p:to>
                                    </p:set>
                                    <p:animEffect transition="in" filter="checkerboard(across)">
                                      <p:cBhvr>
                                        <p:cTn id="274" dur="500"/>
                                        <p:tgtEl>
                                          <p:spTgt spid="30818"/>
                                        </p:tgtEl>
                                      </p:cBhvr>
                                    </p:animEffect>
                                  </p:childTnLst>
                                </p:cTn>
                              </p:par>
                              <p:par>
                                <p:cTn id="275" presetID="5" presetClass="entr" presetSubtype="10" fill="hold" grpId="0" nodeType="withEffect">
                                  <p:stCondLst>
                                    <p:cond delay="0"/>
                                  </p:stCondLst>
                                  <p:childTnLst>
                                    <p:set>
                                      <p:cBhvr>
                                        <p:cTn id="276" dur="1" fill="hold">
                                          <p:stCondLst>
                                            <p:cond delay="0"/>
                                          </p:stCondLst>
                                        </p:cTn>
                                        <p:tgtEl>
                                          <p:spTgt spid="30819"/>
                                        </p:tgtEl>
                                        <p:attrNameLst>
                                          <p:attrName>style.visibility</p:attrName>
                                        </p:attrNameLst>
                                      </p:cBhvr>
                                      <p:to>
                                        <p:strVal val="visible"/>
                                      </p:to>
                                    </p:set>
                                    <p:animEffect transition="in" filter="checkerboard(across)">
                                      <p:cBhvr>
                                        <p:cTn id="277" dur="500"/>
                                        <p:tgtEl>
                                          <p:spTgt spid="30819"/>
                                        </p:tgtEl>
                                      </p:cBhvr>
                                    </p:animEffect>
                                  </p:childTnLst>
                                </p:cTn>
                              </p:par>
                              <p:par>
                                <p:cTn id="278" presetID="5" presetClass="entr" presetSubtype="10" fill="hold" grpId="0" nodeType="withEffect">
                                  <p:stCondLst>
                                    <p:cond delay="0"/>
                                  </p:stCondLst>
                                  <p:childTnLst>
                                    <p:set>
                                      <p:cBhvr>
                                        <p:cTn id="279" dur="1" fill="hold">
                                          <p:stCondLst>
                                            <p:cond delay="0"/>
                                          </p:stCondLst>
                                        </p:cTn>
                                        <p:tgtEl>
                                          <p:spTgt spid="30820"/>
                                        </p:tgtEl>
                                        <p:attrNameLst>
                                          <p:attrName>style.visibility</p:attrName>
                                        </p:attrNameLst>
                                      </p:cBhvr>
                                      <p:to>
                                        <p:strVal val="visible"/>
                                      </p:to>
                                    </p:set>
                                    <p:animEffect transition="in" filter="checkerboard(across)">
                                      <p:cBhvr>
                                        <p:cTn id="280" dur="500"/>
                                        <p:tgtEl>
                                          <p:spTgt spid="30820"/>
                                        </p:tgtEl>
                                      </p:cBhvr>
                                    </p:animEffect>
                                  </p:childTnLst>
                                </p:cTn>
                              </p:par>
                              <p:par>
                                <p:cTn id="281" presetID="5" presetClass="entr" presetSubtype="10" fill="hold" grpId="0" nodeType="withEffect">
                                  <p:stCondLst>
                                    <p:cond delay="0"/>
                                  </p:stCondLst>
                                  <p:childTnLst>
                                    <p:set>
                                      <p:cBhvr>
                                        <p:cTn id="282" dur="1" fill="hold">
                                          <p:stCondLst>
                                            <p:cond delay="0"/>
                                          </p:stCondLst>
                                        </p:cTn>
                                        <p:tgtEl>
                                          <p:spTgt spid="30821"/>
                                        </p:tgtEl>
                                        <p:attrNameLst>
                                          <p:attrName>style.visibility</p:attrName>
                                        </p:attrNameLst>
                                      </p:cBhvr>
                                      <p:to>
                                        <p:strVal val="visible"/>
                                      </p:to>
                                    </p:set>
                                    <p:animEffect transition="in" filter="checkerboard(across)">
                                      <p:cBhvr>
                                        <p:cTn id="283" dur="500"/>
                                        <p:tgtEl>
                                          <p:spTgt spid="30821"/>
                                        </p:tgtEl>
                                      </p:cBhvr>
                                    </p:animEffect>
                                  </p:childTnLst>
                                </p:cTn>
                              </p:par>
                              <p:par>
                                <p:cTn id="284" presetID="5" presetClass="entr" presetSubtype="10" fill="hold" grpId="0" nodeType="withEffect">
                                  <p:stCondLst>
                                    <p:cond delay="0"/>
                                  </p:stCondLst>
                                  <p:childTnLst>
                                    <p:set>
                                      <p:cBhvr>
                                        <p:cTn id="285" dur="1" fill="hold">
                                          <p:stCondLst>
                                            <p:cond delay="0"/>
                                          </p:stCondLst>
                                        </p:cTn>
                                        <p:tgtEl>
                                          <p:spTgt spid="30822"/>
                                        </p:tgtEl>
                                        <p:attrNameLst>
                                          <p:attrName>style.visibility</p:attrName>
                                        </p:attrNameLst>
                                      </p:cBhvr>
                                      <p:to>
                                        <p:strVal val="visible"/>
                                      </p:to>
                                    </p:set>
                                    <p:animEffect transition="in" filter="checkerboard(across)">
                                      <p:cBhvr>
                                        <p:cTn id="286" dur="500"/>
                                        <p:tgtEl>
                                          <p:spTgt spid="30822"/>
                                        </p:tgtEl>
                                      </p:cBhvr>
                                    </p:animEffect>
                                  </p:childTnLst>
                                </p:cTn>
                              </p:par>
                              <p:par>
                                <p:cTn id="287" presetID="5" presetClass="entr" presetSubtype="10" fill="hold" grpId="0" nodeType="withEffect">
                                  <p:stCondLst>
                                    <p:cond delay="0"/>
                                  </p:stCondLst>
                                  <p:childTnLst>
                                    <p:set>
                                      <p:cBhvr>
                                        <p:cTn id="288" dur="1" fill="hold">
                                          <p:stCondLst>
                                            <p:cond delay="0"/>
                                          </p:stCondLst>
                                        </p:cTn>
                                        <p:tgtEl>
                                          <p:spTgt spid="30823"/>
                                        </p:tgtEl>
                                        <p:attrNameLst>
                                          <p:attrName>style.visibility</p:attrName>
                                        </p:attrNameLst>
                                      </p:cBhvr>
                                      <p:to>
                                        <p:strVal val="visible"/>
                                      </p:to>
                                    </p:set>
                                    <p:animEffect transition="in" filter="checkerboard(across)">
                                      <p:cBhvr>
                                        <p:cTn id="289" dur="500"/>
                                        <p:tgtEl>
                                          <p:spTgt spid="30823"/>
                                        </p:tgtEl>
                                      </p:cBhvr>
                                    </p:animEffect>
                                  </p:childTnLst>
                                </p:cTn>
                              </p:par>
                              <p:par>
                                <p:cTn id="290" presetID="5" presetClass="entr" presetSubtype="10" fill="hold" grpId="0" nodeType="withEffect">
                                  <p:stCondLst>
                                    <p:cond delay="0"/>
                                  </p:stCondLst>
                                  <p:childTnLst>
                                    <p:set>
                                      <p:cBhvr>
                                        <p:cTn id="291" dur="1" fill="hold">
                                          <p:stCondLst>
                                            <p:cond delay="0"/>
                                          </p:stCondLst>
                                        </p:cTn>
                                        <p:tgtEl>
                                          <p:spTgt spid="30824"/>
                                        </p:tgtEl>
                                        <p:attrNameLst>
                                          <p:attrName>style.visibility</p:attrName>
                                        </p:attrNameLst>
                                      </p:cBhvr>
                                      <p:to>
                                        <p:strVal val="visible"/>
                                      </p:to>
                                    </p:set>
                                    <p:animEffect transition="in" filter="checkerboard(across)">
                                      <p:cBhvr>
                                        <p:cTn id="292" dur="500"/>
                                        <p:tgtEl>
                                          <p:spTgt spid="30824"/>
                                        </p:tgtEl>
                                      </p:cBhvr>
                                    </p:animEffect>
                                  </p:childTnLst>
                                </p:cTn>
                              </p:par>
                              <p:par>
                                <p:cTn id="293" presetID="5" presetClass="entr" presetSubtype="10" fill="hold" grpId="0" nodeType="withEffect">
                                  <p:stCondLst>
                                    <p:cond delay="0"/>
                                  </p:stCondLst>
                                  <p:childTnLst>
                                    <p:set>
                                      <p:cBhvr>
                                        <p:cTn id="294" dur="1" fill="hold">
                                          <p:stCondLst>
                                            <p:cond delay="0"/>
                                          </p:stCondLst>
                                        </p:cTn>
                                        <p:tgtEl>
                                          <p:spTgt spid="30825"/>
                                        </p:tgtEl>
                                        <p:attrNameLst>
                                          <p:attrName>style.visibility</p:attrName>
                                        </p:attrNameLst>
                                      </p:cBhvr>
                                      <p:to>
                                        <p:strVal val="visible"/>
                                      </p:to>
                                    </p:set>
                                    <p:animEffect transition="in" filter="checkerboard(across)">
                                      <p:cBhvr>
                                        <p:cTn id="295" dur="500"/>
                                        <p:tgtEl>
                                          <p:spTgt spid="30825"/>
                                        </p:tgtEl>
                                      </p:cBhvr>
                                    </p:animEffect>
                                  </p:childTnLst>
                                </p:cTn>
                              </p:par>
                              <p:par>
                                <p:cTn id="296" presetID="5" presetClass="entr" presetSubtype="10" fill="hold" grpId="0" nodeType="withEffect">
                                  <p:stCondLst>
                                    <p:cond delay="0"/>
                                  </p:stCondLst>
                                  <p:childTnLst>
                                    <p:set>
                                      <p:cBhvr>
                                        <p:cTn id="297" dur="1" fill="hold">
                                          <p:stCondLst>
                                            <p:cond delay="0"/>
                                          </p:stCondLst>
                                        </p:cTn>
                                        <p:tgtEl>
                                          <p:spTgt spid="30826"/>
                                        </p:tgtEl>
                                        <p:attrNameLst>
                                          <p:attrName>style.visibility</p:attrName>
                                        </p:attrNameLst>
                                      </p:cBhvr>
                                      <p:to>
                                        <p:strVal val="visible"/>
                                      </p:to>
                                    </p:set>
                                    <p:animEffect transition="in" filter="checkerboard(across)">
                                      <p:cBhvr>
                                        <p:cTn id="298" dur="500"/>
                                        <p:tgtEl>
                                          <p:spTgt spid="30826"/>
                                        </p:tgtEl>
                                      </p:cBhvr>
                                    </p:animEffect>
                                  </p:childTnLst>
                                </p:cTn>
                              </p:par>
                              <p:par>
                                <p:cTn id="299" presetID="5" presetClass="entr" presetSubtype="10" fill="hold" grpId="0" nodeType="withEffect">
                                  <p:stCondLst>
                                    <p:cond delay="0"/>
                                  </p:stCondLst>
                                  <p:childTnLst>
                                    <p:set>
                                      <p:cBhvr>
                                        <p:cTn id="300" dur="1" fill="hold">
                                          <p:stCondLst>
                                            <p:cond delay="0"/>
                                          </p:stCondLst>
                                        </p:cTn>
                                        <p:tgtEl>
                                          <p:spTgt spid="30827"/>
                                        </p:tgtEl>
                                        <p:attrNameLst>
                                          <p:attrName>style.visibility</p:attrName>
                                        </p:attrNameLst>
                                      </p:cBhvr>
                                      <p:to>
                                        <p:strVal val="visible"/>
                                      </p:to>
                                    </p:set>
                                    <p:animEffect transition="in" filter="checkerboard(across)">
                                      <p:cBhvr>
                                        <p:cTn id="301" dur="500"/>
                                        <p:tgtEl>
                                          <p:spTgt spid="30827"/>
                                        </p:tgtEl>
                                      </p:cBhvr>
                                    </p:animEffect>
                                  </p:childTnLst>
                                </p:cTn>
                              </p:par>
                              <p:par>
                                <p:cTn id="302" presetID="5" presetClass="entr" presetSubtype="10" fill="hold" grpId="0" nodeType="withEffect">
                                  <p:stCondLst>
                                    <p:cond delay="0"/>
                                  </p:stCondLst>
                                  <p:childTnLst>
                                    <p:set>
                                      <p:cBhvr>
                                        <p:cTn id="303" dur="1" fill="hold">
                                          <p:stCondLst>
                                            <p:cond delay="0"/>
                                          </p:stCondLst>
                                        </p:cTn>
                                        <p:tgtEl>
                                          <p:spTgt spid="30828"/>
                                        </p:tgtEl>
                                        <p:attrNameLst>
                                          <p:attrName>style.visibility</p:attrName>
                                        </p:attrNameLst>
                                      </p:cBhvr>
                                      <p:to>
                                        <p:strVal val="visible"/>
                                      </p:to>
                                    </p:set>
                                    <p:animEffect transition="in" filter="checkerboard(across)">
                                      <p:cBhvr>
                                        <p:cTn id="304" dur="500"/>
                                        <p:tgtEl>
                                          <p:spTgt spid="30828"/>
                                        </p:tgtEl>
                                      </p:cBhvr>
                                    </p:animEffect>
                                  </p:childTnLst>
                                </p:cTn>
                              </p:par>
                              <p:par>
                                <p:cTn id="305" presetID="5" presetClass="entr" presetSubtype="10" fill="hold" grpId="0" nodeType="withEffect">
                                  <p:stCondLst>
                                    <p:cond delay="0"/>
                                  </p:stCondLst>
                                  <p:childTnLst>
                                    <p:set>
                                      <p:cBhvr>
                                        <p:cTn id="306" dur="1" fill="hold">
                                          <p:stCondLst>
                                            <p:cond delay="0"/>
                                          </p:stCondLst>
                                        </p:cTn>
                                        <p:tgtEl>
                                          <p:spTgt spid="30829"/>
                                        </p:tgtEl>
                                        <p:attrNameLst>
                                          <p:attrName>style.visibility</p:attrName>
                                        </p:attrNameLst>
                                      </p:cBhvr>
                                      <p:to>
                                        <p:strVal val="visible"/>
                                      </p:to>
                                    </p:set>
                                    <p:animEffect transition="in" filter="checkerboard(across)">
                                      <p:cBhvr>
                                        <p:cTn id="307" dur="500"/>
                                        <p:tgtEl>
                                          <p:spTgt spid="30829"/>
                                        </p:tgtEl>
                                      </p:cBhvr>
                                    </p:animEffect>
                                  </p:childTnLst>
                                </p:cTn>
                              </p:par>
                              <p:par>
                                <p:cTn id="308" presetID="5" presetClass="entr" presetSubtype="10" fill="hold" grpId="0" nodeType="withEffect">
                                  <p:stCondLst>
                                    <p:cond delay="0"/>
                                  </p:stCondLst>
                                  <p:childTnLst>
                                    <p:set>
                                      <p:cBhvr>
                                        <p:cTn id="309" dur="1" fill="hold">
                                          <p:stCondLst>
                                            <p:cond delay="0"/>
                                          </p:stCondLst>
                                        </p:cTn>
                                        <p:tgtEl>
                                          <p:spTgt spid="30830"/>
                                        </p:tgtEl>
                                        <p:attrNameLst>
                                          <p:attrName>style.visibility</p:attrName>
                                        </p:attrNameLst>
                                      </p:cBhvr>
                                      <p:to>
                                        <p:strVal val="visible"/>
                                      </p:to>
                                    </p:set>
                                    <p:animEffect transition="in" filter="checkerboard(across)">
                                      <p:cBhvr>
                                        <p:cTn id="310" dur="500"/>
                                        <p:tgtEl>
                                          <p:spTgt spid="30830"/>
                                        </p:tgtEl>
                                      </p:cBhvr>
                                    </p:animEffect>
                                  </p:childTnLst>
                                </p:cTn>
                              </p:par>
                              <p:par>
                                <p:cTn id="311" presetID="5" presetClass="entr" presetSubtype="10" fill="hold" grpId="0" nodeType="withEffect">
                                  <p:stCondLst>
                                    <p:cond delay="0"/>
                                  </p:stCondLst>
                                  <p:childTnLst>
                                    <p:set>
                                      <p:cBhvr>
                                        <p:cTn id="312" dur="1" fill="hold">
                                          <p:stCondLst>
                                            <p:cond delay="0"/>
                                          </p:stCondLst>
                                        </p:cTn>
                                        <p:tgtEl>
                                          <p:spTgt spid="30831"/>
                                        </p:tgtEl>
                                        <p:attrNameLst>
                                          <p:attrName>style.visibility</p:attrName>
                                        </p:attrNameLst>
                                      </p:cBhvr>
                                      <p:to>
                                        <p:strVal val="visible"/>
                                      </p:to>
                                    </p:set>
                                    <p:animEffect transition="in" filter="checkerboard(across)">
                                      <p:cBhvr>
                                        <p:cTn id="313" dur="500"/>
                                        <p:tgtEl>
                                          <p:spTgt spid="30831"/>
                                        </p:tgtEl>
                                      </p:cBhvr>
                                    </p:animEffect>
                                  </p:childTnLst>
                                </p:cTn>
                              </p:par>
                              <p:par>
                                <p:cTn id="314" presetID="5" presetClass="entr" presetSubtype="10" fill="hold" grpId="0" nodeType="withEffect">
                                  <p:stCondLst>
                                    <p:cond delay="0"/>
                                  </p:stCondLst>
                                  <p:childTnLst>
                                    <p:set>
                                      <p:cBhvr>
                                        <p:cTn id="315" dur="1" fill="hold">
                                          <p:stCondLst>
                                            <p:cond delay="0"/>
                                          </p:stCondLst>
                                        </p:cTn>
                                        <p:tgtEl>
                                          <p:spTgt spid="30832"/>
                                        </p:tgtEl>
                                        <p:attrNameLst>
                                          <p:attrName>style.visibility</p:attrName>
                                        </p:attrNameLst>
                                      </p:cBhvr>
                                      <p:to>
                                        <p:strVal val="visible"/>
                                      </p:to>
                                    </p:set>
                                    <p:animEffect transition="in" filter="checkerboard(across)">
                                      <p:cBhvr>
                                        <p:cTn id="316" dur="500"/>
                                        <p:tgtEl>
                                          <p:spTgt spid="30832"/>
                                        </p:tgtEl>
                                      </p:cBhvr>
                                    </p:animEffect>
                                  </p:childTnLst>
                                </p:cTn>
                              </p:par>
                              <p:par>
                                <p:cTn id="317" presetID="5" presetClass="entr" presetSubtype="10" fill="hold" grpId="0" nodeType="withEffect">
                                  <p:stCondLst>
                                    <p:cond delay="0"/>
                                  </p:stCondLst>
                                  <p:childTnLst>
                                    <p:set>
                                      <p:cBhvr>
                                        <p:cTn id="318" dur="1" fill="hold">
                                          <p:stCondLst>
                                            <p:cond delay="0"/>
                                          </p:stCondLst>
                                        </p:cTn>
                                        <p:tgtEl>
                                          <p:spTgt spid="30833"/>
                                        </p:tgtEl>
                                        <p:attrNameLst>
                                          <p:attrName>style.visibility</p:attrName>
                                        </p:attrNameLst>
                                      </p:cBhvr>
                                      <p:to>
                                        <p:strVal val="visible"/>
                                      </p:to>
                                    </p:set>
                                    <p:animEffect transition="in" filter="checkerboard(across)">
                                      <p:cBhvr>
                                        <p:cTn id="319" dur="500"/>
                                        <p:tgtEl>
                                          <p:spTgt spid="30833"/>
                                        </p:tgtEl>
                                      </p:cBhvr>
                                    </p:animEffect>
                                  </p:childTnLst>
                                </p:cTn>
                              </p:par>
                              <p:par>
                                <p:cTn id="320" presetID="5" presetClass="entr" presetSubtype="10" fill="hold" grpId="0" nodeType="withEffect">
                                  <p:stCondLst>
                                    <p:cond delay="0"/>
                                  </p:stCondLst>
                                  <p:childTnLst>
                                    <p:set>
                                      <p:cBhvr>
                                        <p:cTn id="321" dur="1" fill="hold">
                                          <p:stCondLst>
                                            <p:cond delay="0"/>
                                          </p:stCondLst>
                                        </p:cTn>
                                        <p:tgtEl>
                                          <p:spTgt spid="30834"/>
                                        </p:tgtEl>
                                        <p:attrNameLst>
                                          <p:attrName>style.visibility</p:attrName>
                                        </p:attrNameLst>
                                      </p:cBhvr>
                                      <p:to>
                                        <p:strVal val="visible"/>
                                      </p:to>
                                    </p:set>
                                    <p:animEffect transition="in" filter="checkerboard(across)">
                                      <p:cBhvr>
                                        <p:cTn id="322" dur="500"/>
                                        <p:tgtEl>
                                          <p:spTgt spid="30834"/>
                                        </p:tgtEl>
                                      </p:cBhvr>
                                    </p:animEffect>
                                  </p:childTnLst>
                                </p:cTn>
                              </p:par>
                              <p:par>
                                <p:cTn id="323" presetID="5" presetClass="entr" presetSubtype="10" fill="hold" grpId="0" nodeType="withEffect">
                                  <p:stCondLst>
                                    <p:cond delay="0"/>
                                  </p:stCondLst>
                                  <p:childTnLst>
                                    <p:set>
                                      <p:cBhvr>
                                        <p:cTn id="324" dur="1" fill="hold">
                                          <p:stCondLst>
                                            <p:cond delay="0"/>
                                          </p:stCondLst>
                                        </p:cTn>
                                        <p:tgtEl>
                                          <p:spTgt spid="30835"/>
                                        </p:tgtEl>
                                        <p:attrNameLst>
                                          <p:attrName>style.visibility</p:attrName>
                                        </p:attrNameLst>
                                      </p:cBhvr>
                                      <p:to>
                                        <p:strVal val="visible"/>
                                      </p:to>
                                    </p:set>
                                    <p:animEffect transition="in" filter="checkerboard(across)">
                                      <p:cBhvr>
                                        <p:cTn id="325" dur="500"/>
                                        <p:tgtEl>
                                          <p:spTgt spid="30835"/>
                                        </p:tgtEl>
                                      </p:cBhvr>
                                    </p:animEffect>
                                  </p:childTnLst>
                                </p:cTn>
                              </p:par>
                              <p:par>
                                <p:cTn id="326" presetID="5" presetClass="entr" presetSubtype="10" fill="hold" grpId="0" nodeType="withEffect">
                                  <p:stCondLst>
                                    <p:cond delay="0"/>
                                  </p:stCondLst>
                                  <p:childTnLst>
                                    <p:set>
                                      <p:cBhvr>
                                        <p:cTn id="327" dur="1" fill="hold">
                                          <p:stCondLst>
                                            <p:cond delay="0"/>
                                          </p:stCondLst>
                                        </p:cTn>
                                        <p:tgtEl>
                                          <p:spTgt spid="30836"/>
                                        </p:tgtEl>
                                        <p:attrNameLst>
                                          <p:attrName>style.visibility</p:attrName>
                                        </p:attrNameLst>
                                      </p:cBhvr>
                                      <p:to>
                                        <p:strVal val="visible"/>
                                      </p:to>
                                    </p:set>
                                    <p:animEffect transition="in" filter="checkerboard(across)">
                                      <p:cBhvr>
                                        <p:cTn id="328" dur="500"/>
                                        <p:tgtEl>
                                          <p:spTgt spid="30836"/>
                                        </p:tgtEl>
                                      </p:cBhvr>
                                    </p:animEffect>
                                  </p:childTnLst>
                                </p:cTn>
                              </p:par>
                              <p:par>
                                <p:cTn id="329" presetID="5" presetClass="entr" presetSubtype="10" fill="hold" grpId="0" nodeType="withEffect">
                                  <p:stCondLst>
                                    <p:cond delay="0"/>
                                  </p:stCondLst>
                                  <p:childTnLst>
                                    <p:set>
                                      <p:cBhvr>
                                        <p:cTn id="330" dur="1" fill="hold">
                                          <p:stCondLst>
                                            <p:cond delay="0"/>
                                          </p:stCondLst>
                                        </p:cTn>
                                        <p:tgtEl>
                                          <p:spTgt spid="30837"/>
                                        </p:tgtEl>
                                        <p:attrNameLst>
                                          <p:attrName>style.visibility</p:attrName>
                                        </p:attrNameLst>
                                      </p:cBhvr>
                                      <p:to>
                                        <p:strVal val="visible"/>
                                      </p:to>
                                    </p:set>
                                    <p:animEffect transition="in" filter="checkerboard(across)">
                                      <p:cBhvr>
                                        <p:cTn id="331" dur="500"/>
                                        <p:tgtEl>
                                          <p:spTgt spid="30837"/>
                                        </p:tgtEl>
                                      </p:cBhvr>
                                    </p:animEffect>
                                  </p:childTnLst>
                                </p:cTn>
                              </p:par>
                              <p:par>
                                <p:cTn id="332" presetID="5" presetClass="entr" presetSubtype="10" fill="hold" grpId="0" nodeType="withEffect">
                                  <p:stCondLst>
                                    <p:cond delay="0"/>
                                  </p:stCondLst>
                                  <p:childTnLst>
                                    <p:set>
                                      <p:cBhvr>
                                        <p:cTn id="333" dur="1" fill="hold">
                                          <p:stCondLst>
                                            <p:cond delay="0"/>
                                          </p:stCondLst>
                                        </p:cTn>
                                        <p:tgtEl>
                                          <p:spTgt spid="30838"/>
                                        </p:tgtEl>
                                        <p:attrNameLst>
                                          <p:attrName>style.visibility</p:attrName>
                                        </p:attrNameLst>
                                      </p:cBhvr>
                                      <p:to>
                                        <p:strVal val="visible"/>
                                      </p:to>
                                    </p:set>
                                    <p:animEffect transition="in" filter="checkerboard(across)">
                                      <p:cBhvr>
                                        <p:cTn id="334" dur="500"/>
                                        <p:tgtEl>
                                          <p:spTgt spid="30838"/>
                                        </p:tgtEl>
                                      </p:cBhvr>
                                    </p:animEffect>
                                  </p:childTnLst>
                                </p:cTn>
                              </p:par>
                              <p:par>
                                <p:cTn id="335" presetID="5" presetClass="entr" presetSubtype="10" fill="hold" grpId="0" nodeType="withEffect">
                                  <p:stCondLst>
                                    <p:cond delay="0"/>
                                  </p:stCondLst>
                                  <p:childTnLst>
                                    <p:set>
                                      <p:cBhvr>
                                        <p:cTn id="336" dur="1" fill="hold">
                                          <p:stCondLst>
                                            <p:cond delay="0"/>
                                          </p:stCondLst>
                                        </p:cTn>
                                        <p:tgtEl>
                                          <p:spTgt spid="30839"/>
                                        </p:tgtEl>
                                        <p:attrNameLst>
                                          <p:attrName>style.visibility</p:attrName>
                                        </p:attrNameLst>
                                      </p:cBhvr>
                                      <p:to>
                                        <p:strVal val="visible"/>
                                      </p:to>
                                    </p:set>
                                    <p:animEffect transition="in" filter="checkerboard(across)">
                                      <p:cBhvr>
                                        <p:cTn id="337" dur="500"/>
                                        <p:tgtEl>
                                          <p:spTgt spid="30839"/>
                                        </p:tgtEl>
                                      </p:cBhvr>
                                    </p:animEffect>
                                  </p:childTnLst>
                                </p:cTn>
                              </p:par>
                              <p:par>
                                <p:cTn id="338" presetID="5" presetClass="entr" presetSubtype="10" fill="hold" grpId="0" nodeType="withEffect">
                                  <p:stCondLst>
                                    <p:cond delay="0"/>
                                  </p:stCondLst>
                                  <p:childTnLst>
                                    <p:set>
                                      <p:cBhvr>
                                        <p:cTn id="339" dur="1" fill="hold">
                                          <p:stCondLst>
                                            <p:cond delay="0"/>
                                          </p:stCondLst>
                                        </p:cTn>
                                        <p:tgtEl>
                                          <p:spTgt spid="30840"/>
                                        </p:tgtEl>
                                        <p:attrNameLst>
                                          <p:attrName>style.visibility</p:attrName>
                                        </p:attrNameLst>
                                      </p:cBhvr>
                                      <p:to>
                                        <p:strVal val="visible"/>
                                      </p:to>
                                    </p:set>
                                    <p:animEffect transition="in" filter="checkerboard(across)">
                                      <p:cBhvr>
                                        <p:cTn id="340" dur="500"/>
                                        <p:tgtEl>
                                          <p:spTgt spid="30840"/>
                                        </p:tgtEl>
                                      </p:cBhvr>
                                    </p:animEffect>
                                  </p:childTnLst>
                                </p:cTn>
                              </p:par>
                              <p:par>
                                <p:cTn id="341" presetID="5" presetClass="entr" presetSubtype="10" fill="hold" grpId="0" nodeType="withEffect">
                                  <p:stCondLst>
                                    <p:cond delay="0"/>
                                  </p:stCondLst>
                                  <p:childTnLst>
                                    <p:set>
                                      <p:cBhvr>
                                        <p:cTn id="342" dur="1" fill="hold">
                                          <p:stCondLst>
                                            <p:cond delay="0"/>
                                          </p:stCondLst>
                                        </p:cTn>
                                        <p:tgtEl>
                                          <p:spTgt spid="30841"/>
                                        </p:tgtEl>
                                        <p:attrNameLst>
                                          <p:attrName>style.visibility</p:attrName>
                                        </p:attrNameLst>
                                      </p:cBhvr>
                                      <p:to>
                                        <p:strVal val="visible"/>
                                      </p:to>
                                    </p:set>
                                    <p:animEffect transition="in" filter="checkerboard(across)">
                                      <p:cBhvr>
                                        <p:cTn id="343" dur="500"/>
                                        <p:tgtEl>
                                          <p:spTgt spid="30841"/>
                                        </p:tgtEl>
                                      </p:cBhvr>
                                    </p:animEffect>
                                  </p:childTnLst>
                                </p:cTn>
                              </p:par>
                              <p:par>
                                <p:cTn id="344" presetID="5" presetClass="entr" presetSubtype="10" fill="hold" grpId="0" nodeType="withEffect">
                                  <p:stCondLst>
                                    <p:cond delay="0"/>
                                  </p:stCondLst>
                                  <p:childTnLst>
                                    <p:set>
                                      <p:cBhvr>
                                        <p:cTn id="345" dur="1" fill="hold">
                                          <p:stCondLst>
                                            <p:cond delay="0"/>
                                          </p:stCondLst>
                                        </p:cTn>
                                        <p:tgtEl>
                                          <p:spTgt spid="125"/>
                                        </p:tgtEl>
                                        <p:attrNameLst>
                                          <p:attrName>style.visibility</p:attrName>
                                        </p:attrNameLst>
                                      </p:cBhvr>
                                      <p:to>
                                        <p:strVal val="visible"/>
                                      </p:to>
                                    </p:set>
                                    <p:animEffect transition="in" filter="checkerboard(across)">
                                      <p:cBhvr>
                                        <p:cTn id="34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3" grpId="0" animBg="1"/>
      <p:bldP spid="4" grpId="0" animBg="1"/>
      <p:bldP spid="5"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0720" grpId="0" animBg="1"/>
      <p:bldP spid="30721" grpId="0" animBg="1"/>
      <p:bldP spid="30722" grpId="0" animBg="1"/>
      <p:bldP spid="30723" grpId="0" animBg="1"/>
      <p:bldP spid="30724" grpId="0" animBg="1"/>
      <p:bldP spid="30725" grpId="0" animBg="1"/>
      <p:bldP spid="30726" grpId="0" animBg="1"/>
      <p:bldP spid="30729" grpId="0" animBg="1"/>
      <p:bldP spid="30730" grpId="0" animBg="1"/>
      <p:bldP spid="30731" grpId="0" animBg="1"/>
      <p:bldP spid="30732" grpId="0" animBg="1"/>
      <p:bldP spid="30733" grpId="0" animBg="1"/>
      <p:bldP spid="30734" grpId="0" animBg="1"/>
      <p:bldP spid="30735" grpId="0" animBg="1"/>
      <p:bldP spid="30736" grpId="0" animBg="1"/>
      <p:bldP spid="30737" grpId="0" animBg="1"/>
      <p:bldP spid="30738" grpId="0" animBg="1"/>
      <p:bldP spid="30739" grpId="0" animBg="1"/>
      <p:bldP spid="30740" grpId="0" animBg="1"/>
      <p:bldP spid="30741" grpId="0" animBg="1"/>
      <p:bldP spid="30742" grpId="0" animBg="1"/>
      <p:bldP spid="30743" grpId="0" animBg="1"/>
      <p:bldP spid="30744" grpId="0" animBg="1"/>
      <p:bldP spid="30745" grpId="0" animBg="1"/>
      <p:bldP spid="30746" grpId="0" animBg="1"/>
      <p:bldP spid="30747" grpId="0" animBg="1"/>
      <p:bldP spid="30748" grpId="0" animBg="1"/>
      <p:bldP spid="30749" grpId="0" animBg="1"/>
      <p:bldP spid="30750" grpId="0" animBg="1"/>
      <p:bldP spid="30751" grpId="0" animBg="1"/>
      <p:bldP spid="30752" grpId="0" animBg="1"/>
      <p:bldP spid="30753" grpId="0" animBg="1"/>
      <p:bldP spid="30754" grpId="0" animBg="1"/>
      <p:bldP spid="30755" grpId="0" animBg="1"/>
      <p:bldP spid="30756" grpId="0" animBg="1"/>
      <p:bldP spid="30757" grpId="0" animBg="1"/>
      <p:bldP spid="30758" grpId="0" animBg="1"/>
      <p:bldP spid="30759" grpId="0" animBg="1"/>
      <p:bldP spid="30760" grpId="0" animBg="1"/>
      <p:bldP spid="30761" grpId="0" animBg="1"/>
      <p:bldP spid="30762" grpId="0" animBg="1"/>
      <p:bldP spid="30763" grpId="0" animBg="1"/>
      <p:bldP spid="30764" grpId="0" animBg="1"/>
      <p:bldP spid="30765" grpId="0" animBg="1"/>
      <p:bldP spid="30766" grpId="0" animBg="1"/>
      <p:bldP spid="30767" grpId="0" animBg="1"/>
      <p:bldP spid="30772" grpId="0" animBg="1"/>
      <p:bldP spid="30773" grpId="0" animBg="1"/>
      <p:bldP spid="30774" grpId="0" animBg="1"/>
      <p:bldP spid="30775" grpId="0" animBg="1"/>
      <p:bldP spid="30776" grpId="0" animBg="1"/>
      <p:bldP spid="30777" grpId="0" animBg="1"/>
      <p:bldP spid="30778" grpId="0" animBg="1"/>
      <p:bldP spid="30779" grpId="0" animBg="1"/>
      <p:bldP spid="30780" grpId="0" animBg="1"/>
      <p:bldP spid="30781" grpId="0" animBg="1"/>
      <p:bldP spid="30782" grpId="0" animBg="1"/>
      <p:bldP spid="30783" grpId="0" animBg="1"/>
      <p:bldP spid="30816" grpId="0" animBg="1"/>
      <p:bldP spid="30817" grpId="0" animBg="1"/>
      <p:bldP spid="30818" grpId="0" animBg="1"/>
      <p:bldP spid="30819" grpId="0" animBg="1"/>
      <p:bldP spid="30820" grpId="0" animBg="1"/>
      <p:bldP spid="30821" grpId="0" animBg="1"/>
      <p:bldP spid="30822" grpId="0" animBg="1"/>
      <p:bldP spid="30823" grpId="0" animBg="1"/>
      <p:bldP spid="30824" grpId="0" animBg="1"/>
      <p:bldP spid="30825" grpId="0" animBg="1"/>
      <p:bldP spid="30826" grpId="0" animBg="1"/>
      <p:bldP spid="30827" grpId="0" animBg="1"/>
      <p:bldP spid="30828" grpId="0" animBg="1"/>
      <p:bldP spid="30829" grpId="0" animBg="1"/>
      <p:bldP spid="30830" grpId="0" animBg="1"/>
      <p:bldP spid="30831" grpId="0" animBg="1"/>
      <p:bldP spid="30832" grpId="0" animBg="1"/>
      <p:bldP spid="30833" grpId="0" animBg="1"/>
      <p:bldP spid="30834" grpId="0" animBg="1"/>
      <p:bldP spid="30835" grpId="0" animBg="1"/>
      <p:bldP spid="30836" grpId="0" animBg="1"/>
      <p:bldP spid="30837" grpId="0" animBg="1"/>
      <p:bldP spid="30838" grpId="0" animBg="1"/>
      <p:bldP spid="30839" grpId="0" animBg="1"/>
      <p:bldP spid="30840" grpId="0" animBg="1"/>
      <p:bldP spid="30841" grpId="0" animBg="1"/>
      <p:bldP spid="125"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p:txBody>
          <a:bodyPr/>
          <a:lstStyle/>
          <a:p>
            <a:pPr>
              <a:defRPr/>
            </a:pPr>
            <a:fld id="{BEE8A9B9-386D-4A73-AD98-61077007AD62}" type="slidenum">
              <a:rPr lang="tr-TR"/>
              <a:pPr>
                <a:defRPr/>
              </a:pPr>
              <a:t>41</a:t>
            </a:fld>
            <a:endParaRPr lang="tr-TR"/>
          </a:p>
        </p:txBody>
      </p:sp>
      <p:sp>
        <p:nvSpPr>
          <p:cNvPr id="5123" name="Rectangle 6"/>
          <p:cNvSpPr txBox="1">
            <a:spLocks noGrp="1" noChangeArrowheads="1"/>
          </p:cNvSpPr>
          <p:nvPr/>
        </p:nvSpPr>
        <p:spPr bwMode="auto">
          <a:xfrm>
            <a:off x="7099300" y="6245225"/>
            <a:ext cx="2311400" cy="476250"/>
          </a:xfrm>
          <a:prstGeom prst="rect">
            <a:avLst/>
          </a:prstGeom>
          <a:noFill/>
          <a:ln>
            <a:miter lim="800000"/>
            <a:headEnd/>
            <a:tailEnd/>
          </a:ln>
        </p:spPr>
        <p:txBody>
          <a:bodyPr/>
          <a:lstStyle/>
          <a:p>
            <a:pPr algn="r">
              <a:defRPr/>
            </a:pPr>
            <a:fld id="{35202EB9-A945-4F65-A6E0-BF90087D8C56}" type="slidenum">
              <a:rPr lang="tr-TR" sz="1400" b="0">
                <a:cs typeface="+mn-cs"/>
              </a:rPr>
              <a:pPr algn="r">
                <a:defRPr/>
              </a:pPr>
              <a:t>41</a:t>
            </a:fld>
            <a:endParaRPr lang="tr-TR" sz="1400" b="0">
              <a:cs typeface="+mn-cs"/>
            </a:endParaRPr>
          </a:p>
        </p:txBody>
      </p:sp>
      <p:sp>
        <p:nvSpPr>
          <p:cNvPr id="2053" name="5 Slayt Numarası Yer Tutucusu"/>
          <p:cNvSpPr txBox="1">
            <a:spLocks noGrp="1"/>
          </p:cNvSpPr>
          <p:nvPr/>
        </p:nvSpPr>
        <p:spPr bwMode="auto">
          <a:xfrm>
            <a:off x="7099300" y="6245225"/>
            <a:ext cx="2311400" cy="476250"/>
          </a:xfrm>
          <a:prstGeom prst="rect">
            <a:avLst/>
          </a:prstGeom>
          <a:noFill/>
          <a:ln w="9525">
            <a:noFill/>
            <a:miter lim="800000"/>
            <a:headEnd/>
            <a:tailEnd/>
          </a:ln>
        </p:spPr>
        <p:txBody>
          <a:bodyPr/>
          <a:lstStyle/>
          <a:p>
            <a:pPr algn="r"/>
            <a:fld id="{FA9C13E8-6BDF-4C01-8B77-6E73426F18DA}" type="slidenum">
              <a:rPr lang="tr-TR" sz="1400" b="0"/>
              <a:pPr algn="r"/>
              <a:t>41</a:t>
            </a:fld>
            <a:endParaRPr lang="tr-TR" sz="1400" b="0"/>
          </a:p>
        </p:txBody>
      </p:sp>
      <p:sp>
        <p:nvSpPr>
          <p:cNvPr id="2054" name="Text Box 6"/>
          <p:cNvSpPr txBox="1">
            <a:spLocks noChangeArrowheads="1"/>
          </p:cNvSpPr>
          <p:nvPr/>
        </p:nvSpPr>
        <p:spPr bwMode="auto">
          <a:xfrm>
            <a:off x="1236663" y="206375"/>
            <a:ext cx="8074025" cy="727075"/>
          </a:xfrm>
          <a:prstGeom prst="rect">
            <a:avLst/>
          </a:prstGeom>
          <a:noFill/>
          <a:ln w="9525">
            <a:noFill/>
            <a:miter lim="800000"/>
            <a:headEnd/>
            <a:tailEnd/>
          </a:ln>
        </p:spPr>
        <p:txBody>
          <a:bodyPr>
            <a:spAutoFit/>
          </a:bodyPr>
          <a:lstStyle/>
          <a:p>
            <a:pPr>
              <a:lnSpc>
                <a:spcPct val="80000"/>
              </a:lnSpc>
              <a:spcBef>
                <a:spcPct val="20000"/>
              </a:spcBef>
            </a:pPr>
            <a:r>
              <a:rPr lang="tr-TR" sz="2600"/>
              <a:t>TEHLİKELİ ATIK BERTARAF TESİSİ KAPASİTESİ </a:t>
            </a:r>
            <a:br>
              <a:rPr lang="tr-TR" sz="2600"/>
            </a:br>
            <a:r>
              <a:rPr lang="tr-TR" sz="2600"/>
              <a:t>HER GEÇEN GÜN ARTIYOR</a:t>
            </a:r>
          </a:p>
        </p:txBody>
      </p:sp>
      <p:graphicFrame>
        <p:nvGraphicFramePr>
          <p:cNvPr id="2050" name="10 Grafik"/>
          <p:cNvGraphicFramePr>
            <a:graphicFrameLocks/>
          </p:cNvGraphicFramePr>
          <p:nvPr/>
        </p:nvGraphicFramePr>
        <p:xfrm>
          <a:off x="966788" y="1071563"/>
          <a:ext cx="8362950" cy="5500687"/>
        </p:xfrm>
        <a:graphic>
          <a:graphicData uri="http://schemas.openxmlformats.org/presentationml/2006/ole">
            <p:oleObj spid="_x0000_s2050" r:id="rId4" imgW="8358340" imgH="5499069" progId="Excel.Sheet.8">
              <p:embed/>
            </p:oleObj>
          </a:graphicData>
        </a:graphic>
      </p:graphicFrame>
      <p:sp>
        <p:nvSpPr>
          <p:cNvPr id="36893" name="Rectangle 29"/>
          <p:cNvSpPr>
            <a:spLocks noChangeArrowheads="1"/>
          </p:cNvSpPr>
          <p:nvPr/>
        </p:nvSpPr>
        <p:spPr bwMode="auto">
          <a:xfrm rot="16200000">
            <a:off x="201613" y="3084512"/>
            <a:ext cx="1079500" cy="46672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lstStyle/>
          <a:p>
            <a:pPr algn="ctr">
              <a:defRPr/>
            </a:pPr>
            <a:r>
              <a:rPr lang="tr-TR" sz="2000" dirty="0">
                <a:cs typeface="+mn-cs"/>
              </a:rPr>
              <a:t>Ton / Yıl</a:t>
            </a:r>
          </a:p>
        </p:txBody>
      </p:sp>
    </p:spTree>
  </p:cSld>
  <p:clrMapOvr>
    <a:masterClrMapping/>
  </p:clrMapOvr>
  <p:transition>
    <p:cover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p:txBody>
          <a:bodyPr/>
          <a:lstStyle/>
          <a:p>
            <a:pPr>
              <a:defRPr/>
            </a:pPr>
            <a:fld id="{34C3696D-9ED9-4846-8C66-4971201F259B}" type="slidenum">
              <a:rPr lang="tr-TR"/>
              <a:pPr>
                <a:defRPr/>
              </a:pPr>
              <a:t>42</a:t>
            </a:fld>
            <a:endParaRPr lang="tr-TR"/>
          </a:p>
        </p:txBody>
      </p:sp>
      <p:sp>
        <p:nvSpPr>
          <p:cNvPr id="6147" name="Rectangle 6"/>
          <p:cNvSpPr txBox="1">
            <a:spLocks noGrp="1" noChangeArrowheads="1"/>
          </p:cNvSpPr>
          <p:nvPr/>
        </p:nvSpPr>
        <p:spPr bwMode="auto">
          <a:xfrm>
            <a:off x="7099300" y="6245225"/>
            <a:ext cx="2311400" cy="476250"/>
          </a:xfrm>
          <a:prstGeom prst="rect">
            <a:avLst/>
          </a:prstGeom>
          <a:noFill/>
          <a:ln>
            <a:miter lim="800000"/>
            <a:headEnd/>
            <a:tailEnd/>
          </a:ln>
        </p:spPr>
        <p:txBody>
          <a:bodyPr/>
          <a:lstStyle/>
          <a:p>
            <a:pPr algn="r">
              <a:defRPr/>
            </a:pPr>
            <a:fld id="{1706D33E-E7A7-4BE7-B625-0DEC2CD15BA6}" type="slidenum">
              <a:rPr lang="tr-TR" sz="1400" b="0">
                <a:cs typeface="+mn-cs"/>
              </a:rPr>
              <a:pPr algn="r">
                <a:defRPr/>
              </a:pPr>
              <a:t>42</a:t>
            </a:fld>
            <a:endParaRPr lang="tr-TR" sz="1400" b="0">
              <a:cs typeface="+mn-cs"/>
            </a:endParaRPr>
          </a:p>
        </p:txBody>
      </p:sp>
      <p:sp>
        <p:nvSpPr>
          <p:cNvPr id="3077" name="Text Box 6"/>
          <p:cNvSpPr txBox="1">
            <a:spLocks noChangeArrowheads="1"/>
          </p:cNvSpPr>
          <p:nvPr/>
        </p:nvSpPr>
        <p:spPr bwMode="auto">
          <a:xfrm>
            <a:off x="1130300" y="214313"/>
            <a:ext cx="8775700" cy="806450"/>
          </a:xfrm>
          <a:prstGeom prst="rect">
            <a:avLst/>
          </a:prstGeom>
          <a:noFill/>
          <a:ln w="9525">
            <a:noFill/>
            <a:miter lim="800000"/>
            <a:headEnd/>
            <a:tailEnd/>
          </a:ln>
        </p:spPr>
        <p:txBody>
          <a:bodyPr>
            <a:spAutoFit/>
          </a:bodyPr>
          <a:lstStyle/>
          <a:p>
            <a:pPr>
              <a:lnSpc>
                <a:spcPct val="80000"/>
              </a:lnSpc>
              <a:spcBef>
                <a:spcPct val="20000"/>
              </a:spcBef>
            </a:pPr>
            <a:r>
              <a:rPr lang="tr-TR" sz="2600"/>
              <a:t>TEHLİKELİ ATIK YÖNETİMİNDE </a:t>
            </a:r>
          </a:p>
          <a:p>
            <a:pPr>
              <a:lnSpc>
                <a:spcPct val="80000"/>
              </a:lnSpc>
              <a:spcBef>
                <a:spcPct val="20000"/>
              </a:spcBef>
            </a:pPr>
            <a:r>
              <a:rPr lang="tr-TR" sz="2600"/>
              <a:t>GERİ KAZANMAYA ÖNCELİK VERİYORUZ</a:t>
            </a:r>
          </a:p>
        </p:txBody>
      </p:sp>
      <p:graphicFrame>
        <p:nvGraphicFramePr>
          <p:cNvPr id="3074" name="28 Grafik"/>
          <p:cNvGraphicFramePr>
            <a:graphicFrameLocks/>
          </p:cNvGraphicFramePr>
          <p:nvPr/>
        </p:nvGraphicFramePr>
        <p:xfrm>
          <a:off x="2081213" y="1000125"/>
          <a:ext cx="5432425" cy="5072063"/>
        </p:xfrm>
        <a:graphic>
          <a:graphicData uri="http://schemas.openxmlformats.org/presentationml/2006/ole">
            <p:oleObj spid="_x0000_s3074" name="Grafik" r:id="rId4" imgW="5432007" imgH="5072312" progId="Excel.Sheet.8">
              <p:embed/>
            </p:oleObj>
          </a:graphicData>
        </a:graphic>
      </p:graphicFrame>
      <p:sp>
        <p:nvSpPr>
          <p:cNvPr id="3078" name="Rectangle 11"/>
          <p:cNvSpPr>
            <a:spLocks noChangeArrowheads="1"/>
          </p:cNvSpPr>
          <p:nvPr/>
        </p:nvSpPr>
        <p:spPr bwMode="auto">
          <a:xfrm rot="-5400000">
            <a:off x="931069" y="3256756"/>
            <a:ext cx="2071688" cy="701675"/>
          </a:xfrm>
          <a:prstGeom prst="rect">
            <a:avLst/>
          </a:prstGeom>
          <a:noFill/>
          <a:ln w="9525">
            <a:noFill/>
            <a:miter lim="800000"/>
            <a:headEnd/>
            <a:tailEnd/>
          </a:ln>
        </p:spPr>
        <p:txBody>
          <a:bodyPr>
            <a:spAutoFit/>
          </a:bodyPr>
          <a:lstStyle/>
          <a:p>
            <a:r>
              <a:rPr lang="tr-TR" sz="2000"/>
              <a:t>Geri Kazanım Tesis</a:t>
            </a:r>
            <a:r>
              <a:rPr lang="tr-TR" sz="1400" b="0"/>
              <a:t> </a:t>
            </a:r>
            <a:r>
              <a:rPr lang="tr-TR" sz="2000"/>
              <a:t>Sayısı</a:t>
            </a:r>
          </a:p>
        </p:txBody>
      </p:sp>
    </p:spTree>
  </p:cSld>
  <p:clrMapOvr>
    <a:masterClrMapping/>
  </p:clrMapOvr>
  <p:transition>
    <p:cover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Grp="1" noChangeArrowheads="1"/>
          </p:cNvSpPr>
          <p:nvPr>
            <p:ph type="sldNum" sz="quarter" idx="12"/>
          </p:nvPr>
        </p:nvSpPr>
        <p:spPr/>
        <p:txBody>
          <a:bodyPr/>
          <a:lstStyle/>
          <a:p>
            <a:pPr>
              <a:defRPr/>
            </a:pPr>
            <a:fld id="{634260D3-67EF-4FE9-9373-A7A7A8669C18}" type="slidenum">
              <a:rPr lang="tr-TR"/>
              <a:pPr>
                <a:defRPr/>
              </a:pPr>
              <a:t>43</a:t>
            </a:fld>
            <a:endParaRPr lang="tr-TR"/>
          </a:p>
        </p:txBody>
      </p:sp>
      <p:sp>
        <p:nvSpPr>
          <p:cNvPr id="96258" name="2 İçerik Yer Tutucusu"/>
          <p:cNvSpPr>
            <a:spLocks noGrp="1"/>
          </p:cNvSpPr>
          <p:nvPr>
            <p:ph idx="4294967295"/>
          </p:nvPr>
        </p:nvSpPr>
        <p:spPr>
          <a:xfrm>
            <a:off x="619125" y="5286375"/>
            <a:ext cx="8713788" cy="839788"/>
          </a:xfrm>
        </p:spPr>
        <p:txBody>
          <a:bodyPr/>
          <a:lstStyle/>
          <a:p>
            <a:pPr>
              <a:buFontTx/>
              <a:buNone/>
            </a:pPr>
            <a:r>
              <a:rPr lang="tr-TR" sz="1600" i="1" smtClean="0">
                <a:cs typeface="Arial" charset="0"/>
              </a:rPr>
              <a:t>Bölgesel planlama çerçevesinde oluşturulan bertaraf tesisi kurulması gereken bölgeler</a:t>
            </a:r>
            <a:endParaRPr lang="tr-TR" sz="1600" smtClean="0">
              <a:cs typeface="Arial" charset="0"/>
            </a:endParaRPr>
          </a:p>
          <a:p>
            <a:endParaRPr lang="tr-TR" sz="1600" smtClean="0">
              <a:cs typeface="Arial" charset="0"/>
            </a:endParaRPr>
          </a:p>
        </p:txBody>
      </p:sp>
      <p:grpSp>
        <p:nvGrpSpPr>
          <p:cNvPr id="96259" name="Group 1"/>
          <p:cNvGrpSpPr>
            <a:grpSpLocks noChangeAspect="1"/>
          </p:cNvGrpSpPr>
          <p:nvPr/>
        </p:nvGrpSpPr>
        <p:grpSpPr bwMode="auto">
          <a:xfrm>
            <a:off x="612775" y="1500188"/>
            <a:ext cx="8596313" cy="3643312"/>
            <a:chOff x="2205" y="6908"/>
            <a:chExt cx="10368" cy="4762"/>
          </a:xfrm>
        </p:grpSpPr>
        <p:sp>
          <p:nvSpPr>
            <p:cNvPr id="96262" name="AutoShape 18"/>
            <p:cNvSpPr>
              <a:spLocks noChangeAspect="1" noChangeArrowheads="1" noTextEdit="1"/>
            </p:cNvSpPr>
            <p:nvPr/>
          </p:nvSpPr>
          <p:spPr bwMode="auto">
            <a:xfrm>
              <a:off x="2205" y="6908"/>
              <a:ext cx="10368" cy="4762"/>
            </a:xfrm>
            <a:prstGeom prst="rect">
              <a:avLst/>
            </a:prstGeom>
            <a:noFill/>
            <a:ln w="9525">
              <a:noFill/>
              <a:miter lim="800000"/>
              <a:headEnd/>
              <a:tailEnd/>
            </a:ln>
          </p:spPr>
          <p:txBody>
            <a:bodyPr/>
            <a:lstStyle/>
            <a:p>
              <a:endParaRPr lang="tr-TR"/>
            </a:p>
          </p:txBody>
        </p:sp>
        <p:pic>
          <p:nvPicPr>
            <p:cNvPr id="96263" name="Picture 17" descr="Harita"/>
            <p:cNvPicPr>
              <a:picLocks noChangeAspect="1" noChangeArrowheads="1"/>
            </p:cNvPicPr>
            <p:nvPr/>
          </p:nvPicPr>
          <p:blipFill>
            <a:blip r:embed="rId3"/>
            <a:srcRect/>
            <a:stretch>
              <a:fillRect/>
            </a:stretch>
          </p:blipFill>
          <p:spPr bwMode="auto">
            <a:xfrm>
              <a:off x="2214" y="6930"/>
              <a:ext cx="10349" cy="4717"/>
            </a:xfrm>
            <a:prstGeom prst="rect">
              <a:avLst/>
            </a:prstGeom>
            <a:noFill/>
            <a:ln w="9525">
              <a:noFill/>
              <a:miter lim="800000"/>
              <a:headEnd/>
              <a:tailEnd/>
            </a:ln>
          </p:spPr>
        </p:pic>
      </p:grpSp>
      <p:sp>
        <p:nvSpPr>
          <p:cNvPr id="96260" name="8 Slayt Numarası Yer Tutucusu"/>
          <p:cNvSpPr txBox="1">
            <a:spLocks noGrp="1"/>
          </p:cNvSpPr>
          <p:nvPr/>
        </p:nvSpPr>
        <p:spPr bwMode="auto">
          <a:xfrm>
            <a:off x="7099300" y="6245225"/>
            <a:ext cx="2311400" cy="476250"/>
          </a:xfrm>
          <a:prstGeom prst="rect">
            <a:avLst/>
          </a:prstGeom>
          <a:noFill/>
          <a:ln w="9525">
            <a:noFill/>
            <a:miter lim="800000"/>
            <a:headEnd/>
            <a:tailEnd/>
          </a:ln>
        </p:spPr>
        <p:txBody>
          <a:bodyPr/>
          <a:lstStyle/>
          <a:p>
            <a:pPr algn="r"/>
            <a:fld id="{57B50DE5-A15D-40A8-B9B4-6CCBCF64541A}" type="slidenum">
              <a:rPr lang="tr-TR" sz="1400" b="0"/>
              <a:pPr algn="r"/>
              <a:t>43</a:t>
            </a:fld>
            <a:endParaRPr lang="tr-TR" sz="1400" b="0"/>
          </a:p>
        </p:txBody>
      </p:sp>
      <p:sp>
        <p:nvSpPr>
          <p:cNvPr id="96261" name="Rectangle 2"/>
          <p:cNvSpPr>
            <a:spLocks noGrp="1" noChangeArrowheads="1"/>
          </p:cNvSpPr>
          <p:nvPr>
            <p:ph type="title" idx="4294967295"/>
          </p:nvPr>
        </p:nvSpPr>
        <p:spPr>
          <a:xfrm>
            <a:off x="1316038" y="276225"/>
            <a:ext cx="7489825" cy="581025"/>
          </a:xfrm>
        </p:spPr>
        <p:txBody>
          <a:bodyPr/>
          <a:lstStyle/>
          <a:p>
            <a:pPr algn="l"/>
            <a:r>
              <a:rPr lang="tr-TR" sz="2400" b="1" smtClean="0">
                <a:solidFill>
                  <a:schemeClr val="tx1"/>
                </a:solidFill>
              </a:rPr>
              <a:t>                     PLANLANAN UYGULAMA</a:t>
            </a: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2 İçerik Yer Tutucusu"/>
          <p:cNvSpPr>
            <a:spLocks noGrp="1"/>
          </p:cNvSpPr>
          <p:nvPr>
            <p:ph idx="1"/>
          </p:nvPr>
        </p:nvSpPr>
        <p:spPr>
          <a:xfrm>
            <a:off x="573088" y="5286375"/>
            <a:ext cx="8636000" cy="839788"/>
          </a:xfrm>
        </p:spPr>
        <p:txBody>
          <a:bodyPr/>
          <a:lstStyle/>
          <a:p>
            <a:pPr marL="0" indent="0" algn="ctr" eaLnBrk="1" hangingPunct="1">
              <a:buFontTx/>
              <a:buNone/>
            </a:pPr>
            <a:r>
              <a:rPr lang="tr-TR" sz="1600" i="1" smtClean="0">
                <a:cs typeface="Arial" charset="0"/>
              </a:rPr>
              <a:t>Entegre bertaraf tesislerinin bölgesel planlamaya göre kurulacağı yerler ve durumları</a:t>
            </a:r>
            <a:br>
              <a:rPr lang="tr-TR" sz="1600" i="1" smtClean="0">
                <a:cs typeface="Arial" charset="0"/>
              </a:rPr>
            </a:br>
            <a:r>
              <a:rPr lang="tr-TR" sz="1600" i="1" smtClean="0">
                <a:cs typeface="Arial" charset="0"/>
              </a:rPr>
              <a:t>(Kasım 2009)</a:t>
            </a:r>
            <a:endParaRPr lang="tr-TR" sz="1600" smtClean="0">
              <a:cs typeface="Arial" charset="0"/>
            </a:endParaRPr>
          </a:p>
        </p:txBody>
      </p:sp>
      <p:sp>
        <p:nvSpPr>
          <p:cNvPr id="98306" name="Rectangle 19"/>
          <p:cNvSpPr>
            <a:spLocks noChangeArrowheads="1"/>
          </p:cNvSpPr>
          <p:nvPr/>
        </p:nvSpPr>
        <p:spPr bwMode="auto">
          <a:xfrm>
            <a:off x="0" y="-292100"/>
            <a:ext cx="184150" cy="584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98307" name="Group 1"/>
          <p:cNvGrpSpPr>
            <a:grpSpLocks noChangeAspect="1"/>
          </p:cNvGrpSpPr>
          <p:nvPr/>
        </p:nvGrpSpPr>
        <p:grpSpPr bwMode="auto">
          <a:xfrm>
            <a:off x="612775" y="1500188"/>
            <a:ext cx="8596313" cy="3643312"/>
            <a:chOff x="2205" y="6908"/>
            <a:chExt cx="10368" cy="4762"/>
          </a:xfrm>
        </p:grpSpPr>
        <p:sp>
          <p:nvSpPr>
            <p:cNvPr id="98310" name="AutoShape 18"/>
            <p:cNvSpPr>
              <a:spLocks noChangeAspect="1" noChangeArrowheads="1" noTextEdit="1"/>
            </p:cNvSpPr>
            <p:nvPr/>
          </p:nvSpPr>
          <p:spPr bwMode="auto">
            <a:xfrm>
              <a:off x="2205" y="6908"/>
              <a:ext cx="10368" cy="4762"/>
            </a:xfrm>
            <a:prstGeom prst="rect">
              <a:avLst/>
            </a:prstGeom>
            <a:noFill/>
            <a:ln w="9525">
              <a:noFill/>
              <a:miter lim="800000"/>
              <a:headEnd/>
              <a:tailEnd/>
            </a:ln>
          </p:spPr>
          <p:txBody>
            <a:bodyPr/>
            <a:lstStyle/>
            <a:p>
              <a:endParaRPr lang="tr-TR"/>
            </a:p>
          </p:txBody>
        </p:sp>
        <p:pic>
          <p:nvPicPr>
            <p:cNvPr id="98311" name="Picture 17" descr="Harita"/>
            <p:cNvPicPr>
              <a:picLocks noChangeAspect="1" noChangeArrowheads="1"/>
            </p:cNvPicPr>
            <p:nvPr/>
          </p:nvPicPr>
          <p:blipFill>
            <a:blip r:embed="rId3"/>
            <a:srcRect/>
            <a:stretch>
              <a:fillRect/>
            </a:stretch>
          </p:blipFill>
          <p:spPr bwMode="auto">
            <a:xfrm>
              <a:off x="2214" y="6930"/>
              <a:ext cx="10349" cy="4717"/>
            </a:xfrm>
            <a:prstGeom prst="rect">
              <a:avLst/>
            </a:prstGeom>
            <a:noFill/>
            <a:ln w="9525">
              <a:noFill/>
              <a:miter lim="800000"/>
              <a:headEnd/>
              <a:tailEnd/>
            </a:ln>
          </p:spPr>
        </p:pic>
        <p:sp>
          <p:nvSpPr>
            <p:cNvPr id="98312" name="Oval 16"/>
            <p:cNvSpPr>
              <a:spLocks noChangeArrowheads="1"/>
            </p:cNvSpPr>
            <p:nvPr/>
          </p:nvSpPr>
          <p:spPr bwMode="auto">
            <a:xfrm>
              <a:off x="6659" y="10408"/>
              <a:ext cx="860" cy="672"/>
            </a:xfrm>
            <a:prstGeom prst="ellipse">
              <a:avLst/>
            </a:prstGeom>
            <a:noFill/>
            <a:ln w="25400">
              <a:solidFill>
                <a:srgbClr val="000000"/>
              </a:solidFill>
              <a:round/>
              <a:headEnd/>
              <a:tailEnd/>
            </a:ln>
          </p:spPr>
          <p:txBody>
            <a:bodyPr lIns="64008" tIns="32004" rIns="64008" bIns="32004" anchor="ctr"/>
            <a:lstStyle/>
            <a:p>
              <a:endParaRPr lang="tr-TR"/>
            </a:p>
          </p:txBody>
        </p:sp>
        <p:sp>
          <p:nvSpPr>
            <p:cNvPr id="98313" name="Text Box 15"/>
            <p:cNvSpPr txBox="1">
              <a:spLocks noChangeArrowheads="1"/>
            </p:cNvSpPr>
            <p:nvPr/>
          </p:nvSpPr>
          <p:spPr bwMode="auto">
            <a:xfrm>
              <a:off x="8239" y="11080"/>
              <a:ext cx="3502" cy="366"/>
            </a:xfrm>
            <a:prstGeom prst="rect">
              <a:avLst/>
            </a:prstGeom>
            <a:noFill/>
            <a:ln w="9525">
              <a:solidFill>
                <a:srgbClr val="000000"/>
              </a:solidFill>
              <a:miter lim="800000"/>
              <a:headEnd/>
              <a:tailEnd/>
            </a:ln>
          </p:spPr>
          <p:txBody>
            <a:bodyPr lIns="64008" tIns="32004" rIns="64008" bIns="32004">
              <a:spAutoFit/>
            </a:bodyPr>
            <a:lstStyle/>
            <a:p>
              <a:pPr algn="ctr"/>
              <a:r>
                <a:rPr lang="tr-TR" sz="1400">
                  <a:cs typeface="Times New Roman" pitchFamily="18" charset="0"/>
                </a:rPr>
                <a:t>Mahkeme Sürecinde</a:t>
              </a:r>
              <a:endParaRPr lang="tr-TR" sz="2000">
                <a:cs typeface="Times New Roman" pitchFamily="18" charset="0"/>
              </a:endParaRPr>
            </a:p>
          </p:txBody>
        </p:sp>
        <p:sp>
          <p:nvSpPr>
            <p:cNvPr id="98314" name="Line 14"/>
            <p:cNvSpPr>
              <a:spLocks noChangeShapeType="1"/>
            </p:cNvSpPr>
            <p:nvPr/>
          </p:nvSpPr>
          <p:spPr bwMode="auto">
            <a:xfrm>
              <a:off x="7279" y="11028"/>
              <a:ext cx="960" cy="288"/>
            </a:xfrm>
            <a:prstGeom prst="line">
              <a:avLst/>
            </a:prstGeom>
            <a:noFill/>
            <a:ln w="19050">
              <a:solidFill>
                <a:srgbClr val="000000"/>
              </a:solidFill>
              <a:round/>
              <a:headEnd/>
              <a:tailEnd type="triangle" w="med" len="med"/>
            </a:ln>
          </p:spPr>
          <p:txBody>
            <a:bodyPr wrap="none" anchor="ctr"/>
            <a:lstStyle/>
            <a:p>
              <a:endParaRPr lang="tr-TR"/>
            </a:p>
          </p:txBody>
        </p:sp>
        <p:sp>
          <p:nvSpPr>
            <p:cNvPr id="98315" name="Oval 10"/>
            <p:cNvSpPr>
              <a:spLocks noChangeArrowheads="1"/>
            </p:cNvSpPr>
            <p:nvPr/>
          </p:nvSpPr>
          <p:spPr bwMode="auto">
            <a:xfrm>
              <a:off x="3118" y="9004"/>
              <a:ext cx="831" cy="672"/>
            </a:xfrm>
            <a:prstGeom prst="ellipse">
              <a:avLst/>
            </a:prstGeom>
            <a:noFill/>
            <a:ln w="25400">
              <a:solidFill>
                <a:srgbClr val="000000"/>
              </a:solidFill>
              <a:round/>
              <a:headEnd/>
              <a:tailEnd/>
            </a:ln>
          </p:spPr>
          <p:txBody>
            <a:bodyPr lIns="64008" tIns="32004" rIns="64008" bIns="32004" anchor="ctr"/>
            <a:lstStyle/>
            <a:p>
              <a:endParaRPr lang="tr-TR"/>
            </a:p>
          </p:txBody>
        </p:sp>
        <p:sp>
          <p:nvSpPr>
            <p:cNvPr id="98316" name="Line 9"/>
            <p:cNvSpPr>
              <a:spLocks noChangeShapeType="1"/>
            </p:cNvSpPr>
            <p:nvPr/>
          </p:nvSpPr>
          <p:spPr bwMode="auto">
            <a:xfrm flipH="1">
              <a:off x="3333" y="9630"/>
              <a:ext cx="185" cy="733"/>
            </a:xfrm>
            <a:prstGeom prst="line">
              <a:avLst/>
            </a:prstGeom>
            <a:noFill/>
            <a:ln w="19050">
              <a:solidFill>
                <a:srgbClr val="000000"/>
              </a:solidFill>
              <a:round/>
              <a:headEnd/>
              <a:tailEnd type="triangle" w="med" len="med"/>
            </a:ln>
          </p:spPr>
          <p:txBody>
            <a:bodyPr wrap="none" anchor="ctr"/>
            <a:lstStyle/>
            <a:p>
              <a:endParaRPr lang="tr-TR"/>
            </a:p>
          </p:txBody>
        </p:sp>
        <p:sp>
          <p:nvSpPr>
            <p:cNvPr id="98317" name="Oval 8"/>
            <p:cNvSpPr>
              <a:spLocks noChangeArrowheads="1"/>
            </p:cNvSpPr>
            <p:nvPr/>
          </p:nvSpPr>
          <p:spPr bwMode="auto">
            <a:xfrm>
              <a:off x="5298" y="8267"/>
              <a:ext cx="1121" cy="675"/>
            </a:xfrm>
            <a:prstGeom prst="ellipse">
              <a:avLst/>
            </a:prstGeom>
            <a:noFill/>
            <a:ln w="25400">
              <a:solidFill>
                <a:srgbClr val="000000"/>
              </a:solidFill>
              <a:round/>
              <a:headEnd/>
              <a:tailEnd/>
            </a:ln>
          </p:spPr>
          <p:txBody>
            <a:bodyPr lIns="64008" tIns="32004" rIns="64008" bIns="32004" anchor="ctr"/>
            <a:lstStyle/>
            <a:p>
              <a:endParaRPr lang="tr-TR"/>
            </a:p>
          </p:txBody>
        </p:sp>
        <p:sp>
          <p:nvSpPr>
            <p:cNvPr id="98318" name="Line 7"/>
            <p:cNvSpPr>
              <a:spLocks noChangeShapeType="1"/>
            </p:cNvSpPr>
            <p:nvPr/>
          </p:nvSpPr>
          <p:spPr bwMode="auto">
            <a:xfrm>
              <a:off x="6419" y="8699"/>
              <a:ext cx="1100" cy="243"/>
            </a:xfrm>
            <a:prstGeom prst="line">
              <a:avLst/>
            </a:prstGeom>
            <a:noFill/>
            <a:ln w="19050">
              <a:solidFill>
                <a:srgbClr val="000000"/>
              </a:solidFill>
              <a:round/>
              <a:headEnd/>
              <a:tailEnd type="triangle" w="med" len="med"/>
            </a:ln>
          </p:spPr>
          <p:txBody>
            <a:bodyPr wrap="none" anchor="ctr"/>
            <a:lstStyle/>
            <a:p>
              <a:endParaRPr lang="tr-TR"/>
            </a:p>
          </p:txBody>
        </p:sp>
        <p:sp>
          <p:nvSpPr>
            <p:cNvPr id="98319" name="Text Box 6"/>
            <p:cNvSpPr txBox="1">
              <a:spLocks noChangeArrowheads="1"/>
            </p:cNvSpPr>
            <p:nvPr/>
          </p:nvSpPr>
          <p:spPr bwMode="auto">
            <a:xfrm>
              <a:off x="7519" y="8699"/>
              <a:ext cx="3225" cy="366"/>
            </a:xfrm>
            <a:prstGeom prst="rect">
              <a:avLst/>
            </a:prstGeom>
            <a:solidFill>
              <a:srgbClr val="FFFFFF"/>
            </a:solidFill>
            <a:ln w="12700">
              <a:solidFill>
                <a:srgbClr val="000000"/>
              </a:solidFill>
              <a:miter lim="800000"/>
              <a:headEnd/>
              <a:tailEnd/>
            </a:ln>
          </p:spPr>
          <p:txBody>
            <a:bodyPr lIns="64008" tIns="32004" rIns="64008" bIns="32004">
              <a:spAutoFit/>
            </a:bodyPr>
            <a:lstStyle/>
            <a:p>
              <a:pPr algn="ctr"/>
              <a:r>
                <a:rPr lang="tr-TR" sz="1400">
                  <a:solidFill>
                    <a:srgbClr val="000000"/>
                  </a:solidFill>
                  <a:cs typeface="Times New Roman" pitchFamily="18" charset="0"/>
                </a:rPr>
                <a:t>Ön Lisans Verildi</a:t>
              </a:r>
              <a:endParaRPr lang="tr-TR" sz="2000">
                <a:cs typeface="Times New Roman" pitchFamily="18" charset="0"/>
              </a:endParaRPr>
            </a:p>
          </p:txBody>
        </p:sp>
        <p:sp>
          <p:nvSpPr>
            <p:cNvPr id="98320" name="Text Box 5"/>
            <p:cNvSpPr txBox="1">
              <a:spLocks noChangeArrowheads="1"/>
            </p:cNvSpPr>
            <p:nvPr/>
          </p:nvSpPr>
          <p:spPr bwMode="auto">
            <a:xfrm>
              <a:off x="2394" y="10363"/>
              <a:ext cx="2531" cy="929"/>
            </a:xfrm>
            <a:prstGeom prst="rect">
              <a:avLst/>
            </a:prstGeom>
            <a:solidFill>
              <a:srgbClr val="FFFFFF"/>
            </a:solidFill>
            <a:ln w="12700">
              <a:solidFill>
                <a:srgbClr val="000000"/>
              </a:solidFill>
              <a:miter lim="800000"/>
              <a:headEnd/>
              <a:tailEnd/>
            </a:ln>
          </p:spPr>
          <p:txBody>
            <a:bodyPr lIns="64008" tIns="32004" rIns="64008" bIns="32004">
              <a:spAutoFit/>
            </a:bodyPr>
            <a:lstStyle/>
            <a:p>
              <a:pPr algn="ctr"/>
              <a:r>
                <a:rPr lang="tr-TR" sz="1400">
                  <a:solidFill>
                    <a:srgbClr val="000000"/>
                  </a:solidFill>
                  <a:cs typeface="Times New Roman" pitchFamily="18" charset="0"/>
                </a:rPr>
                <a:t>Ön Lisans verildi</a:t>
              </a:r>
            </a:p>
            <a:p>
              <a:pPr algn="ctr"/>
              <a:r>
                <a:rPr lang="tr-TR" sz="1400">
                  <a:solidFill>
                    <a:srgbClr val="000000"/>
                  </a:solidFill>
                  <a:cs typeface="Times New Roman" pitchFamily="18" charset="0"/>
                </a:rPr>
                <a:t>Ara Depolama = GÇİ</a:t>
              </a:r>
            </a:p>
            <a:p>
              <a:pPr algn="ctr"/>
              <a:r>
                <a:rPr lang="tr-TR" sz="1400">
                  <a:solidFill>
                    <a:srgbClr val="000000"/>
                  </a:solidFill>
                  <a:cs typeface="Times New Roman" pitchFamily="18" charset="0"/>
                </a:rPr>
                <a:t>RDF = GÇİ</a:t>
              </a:r>
              <a:endParaRPr lang="tr-TR" sz="2000">
                <a:cs typeface="Times New Roman" pitchFamily="18" charset="0"/>
              </a:endParaRPr>
            </a:p>
          </p:txBody>
        </p:sp>
        <p:sp>
          <p:nvSpPr>
            <p:cNvPr id="98321" name="Oval 4"/>
            <p:cNvSpPr>
              <a:spLocks noChangeArrowheads="1"/>
            </p:cNvSpPr>
            <p:nvPr/>
          </p:nvSpPr>
          <p:spPr bwMode="auto">
            <a:xfrm>
              <a:off x="3707" y="7562"/>
              <a:ext cx="1087" cy="727"/>
            </a:xfrm>
            <a:prstGeom prst="ellipse">
              <a:avLst/>
            </a:prstGeom>
            <a:noFill/>
            <a:ln w="28575">
              <a:solidFill>
                <a:srgbClr val="000000"/>
              </a:solidFill>
              <a:round/>
              <a:headEnd/>
              <a:tailEnd/>
            </a:ln>
          </p:spPr>
          <p:txBody>
            <a:bodyPr wrap="none" anchor="ctr"/>
            <a:lstStyle/>
            <a:p>
              <a:endParaRPr lang="tr-TR">
                <a:latin typeface="Calibri" pitchFamily="34" charset="0"/>
              </a:endParaRPr>
            </a:p>
          </p:txBody>
        </p:sp>
        <p:sp>
          <p:nvSpPr>
            <p:cNvPr id="98322" name="Line 3"/>
            <p:cNvSpPr>
              <a:spLocks noChangeShapeType="1"/>
            </p:cNvSpPr>
            <p:nvPr/>
          </p:nvSpPr>
          <p:spPr bwMode="auto">
            <a:xfrm flipV="1">
              <a:off x="4827" y="7748"/>
              <a:ext cx="1090" cy="89"/>
            </a:xfrm>
            <a:prstGeom prst="line">
              <a:avLst/>
            </a:prstGeom>
            <a:noFill/>
            <a:ln w="12700">
              <a:solidFill>
                <a:srgbClr val="000000"/>
              </a:solidFill>
              <a:round/>
              <a:headEnd/>
              <a:tailEnd type="triangle" w="med" len="med"/>
            </a:ln>
          </p:spPr>
          <p:txBody>
            <a:bodyPr/>
            <a:lstStyle/>
            <a:p>
              <a:endParaRPr lang="tr-TR"/>
            </a:p>
          </p:txBody>
        </p:sp>
        <p:sp>
          <p:nvSpPr>
            <p:cNvPr id="98323" name="Text Box 2"/>
            <p:cNvSpPr txBox="1">
              <a:spLocks noChangeArrowheads="1"/>
            </p:cNvSpPr>
            <p:nvPr/>
          </p:nvSpPr>
          <p:spPr bwMode="auto">
            <a:xfrm>
              <a:off x="5947" y="7562"/>
              <a:ext cx="2539" cy="648"/>
            </a:xfrm>
            <a:prstGeom prst="rect">
              <a:avLst/>
            </a:prstGeom>
            <a:solidFill>
              <a:srgbClr val="FFFFFF"/>
            </a:solidFill>
            <a:ln w="12700">
              <a:solidFill>
                <a:srgbClr val="000000"/>
              </a:solidFill>
              <a:miter lim="800000"/>
              <a:headEnd/>
              <a:tailEnd/>
            </a:ln>
          </p:spPr>
          <p:txBody>
            <a:bodyPr lIns="64008" tIns="32004" rIns="64008" bIns="32004">
              <a:spAutoFit/>
            </a:bodyPr>
            <a:lstStyle/>
            <a:p>
              <a:pPr algn="ctr"/>
              <a:r>
                <a:rPr lang="tr-TR" sz="1400">
                  <a:solidFill>
                    <a:srgbClr val="000000"/>
                  </a:solidFill>
                  <a:cs typeface="Times New Roman" pitchFamily="18" charset="0"/>
                </a:rPr>
                <a:t>Ön Lisans verildi</a:t>
              </a:r>
            </a:p>
            <a:p>
              <a:pPr algn="ctr"/>
              <a:r>
                <a:rPr lang="tr-TR" sz="1400">
                  <a:solidFill>
                    <a:srgbClr val="000000"/>
                  </a:solidFill>
                  <a:cs typeface="Times New Roman" pitchFamily="18" charset="0"/>
                </a:rPr>
                <a:t>Ara Depolama =GÇİ</a:t>
              </a:r>
              <a:endParaRPr lang="tr-TR" sz="2000">
                <a:cs typeface="Times New Roman" pitchFamily="18" charset="0"/>
              </a:endParaRPr>
            </a:p>
          </p:txBody>
        </p:sp>
      </p:grpSp>
      <p:sp>
        <p:nvSpPr>
          <p:cNvPr id="10245" name="24 Slayt Numarası Yer Tutucusu"/>
          <p:cNvSpPr>
            <a:spLocks noGrp="1"/>
          </p:cNvSpPr>
          <p:nvPr>
            <p:ph type="sldNum" sz="quarter" idx="12"/>
          </p:nvPr>
        </p:nvSpPr>
        <p:spPr/>
        <p:txBody>
          <a:bodyPr/>
          <a:lstStyle/>
          <a:p>
            <a:pPr>
              <a:defRPr/>
            </a:pPr>
            <a:fld id="{4FB12BA1-5292-4B12-8973-8E0393524D17}" type="slidenum">
              <a:rPr lang="tr-TR" smtClean="0"/>
              <a:pPr>
                <a:defRPr/>
              </a:pPr>
              <a:t>44</a:t>
            </a:fld>
            <a:endParaRPr lang="tr-TR" smtClean="0"/>
          </a:p>
        </p:txBody>
      </p:sp>
      <p:sp>
        <p:nvSpPr>
          <p:cNvPr id="98309" name="Rectangle 2"/>
          <p:cNvSpPr>
            <a:spLocks noGrp="1" noChangeArrowheads="1"/>
          </p:cNvSpPr>
          <p:nvPr>
            <p:ph type="title"/>
          </p:nvPr>
        </p:nvSpPr>
        <p:spPr>
          <a:xfrm>
            <a:off x="1316038" y="276225"/>
            <a:ext cx="7489825" cy="581025"/>
          </a:xfrm>
        </p:spPr>
        <p:txBody>
          <a:bodyPr/>
          <a:lstStyle/>
          <a:p>
            <a:pPr algn="l" eaLnBrk="1" hangingPunct="1"/>
            <a:r>
              <a:rPr lang="tr-TR" sz="2200" b="1" smtClean="0">
                <a:solidFill>
                  <a:schemeClr val="tx1"/>
                </a:solidFill>
              </a:rPr>
              <a:t>               </a:t>
            </a:r>
            <a:r>
              <a:rPr lang="tr-TR" sz="2400" b="1" smtClean="0">
                <a:solidFill>
                  <a:schemeClr val="tx1"/>
                </a:solidFill>
              </a:rPr>
              <a:t>PLANLAR ÇERÇEVESİNDE YÜRÜTÜLEN   </a:t>
            </a:r>
            <a:br>
              <a:rPr lang="tr-TR" sz="2400" b="1" smtClean="0">
                <a:solidFill>
                  <a:schemeClr val="tx1"/>
                </a:solidFill>
              </a:rPr>
            </a:br>
            <a:r>
              <a:rPr lang="tr-TR" sz="2400" b="1" smtClean="0">
                <a:solidFill>
                  <a:schemeClr val="tx1"/>
                </a:solidFill>
              </a:rPr>
              <a:t>                                  ÇALIŞMALAR</a:t>
            </a: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5 Slayt Numarası Yer Tutucusu"/>
          <p:cNvSpPr>
            <a:spLocks noGrp="1"/>
          </p:cNvSpPr>
          <p:nvPr>
            <p:ph type="sldNum" sz="quarter" idx="12"/>
          </p:nvPr>
        </p:nvSpPr>
        <p:spPr/>
        <p:txBody>
          <a:bodyPr/>
          <a:lstStyle/>
          <a:p>
            <a:pPr>
              <a:defRPr/>
            </a:pPr>
            <a:fld id="{C9E190E7-281F-4399-A74E-C07BC16198A8}" type="slidenum">
              <a:rPr lang="tr-TR" smtClean="0"/>
              <a:pPr>
                <a:defRPr/>
              </a:pPr>
              <a:t>45</a:t>
            </a:fld>
            <a:endParaRPr lang="tr-TR" smtClean="0"/>
          </a:p>
        </p:txBody>
      </p:sp>
      <p:pic>
        <p:nvPicPr>
          <p:cNvPr id="100354" name="Picture 2" descr="C:\Documents and Settings\oakinc\Desktop\Harita2.png"/>
          <p:cNvPicPr>
            <a:picLocks noChangeAspect="1" noChangeArrowheads="1"/>
          </p:cNvPicPr>
          <p:nvPr/>
        </p:nvPicPr>
        <p:blipFill>
          <a:blip r:embed="rId3"/>
          <a:srcRect/>
          <a:stretch>
            <a:fillRect/>
          </a:stretch>
        </p:blipFill>
        <p:spPr bwMode="auto">
          <a:xfrm>
            <a:off x="0" y="1357313"/>
            <a:ext cx="9906000" cy="4167187"/>
          </a:xfrm>
          <a:prstGeom prst="rect">
            <a:avLst/>
          </a:prstGeom>
          <a:noFill/>
          <a:ln w="9525">
            <a:noFill/>
            <a:miter lim="800000"/>
            <a:headEnd/>
            <a:tailEnd/>
          </a:ln>
        </p:spPr>
      </p:pic>
      <p:pic>
        <p:nvPicPr>
          <p:cNvPr id="100355" name="Picture 3" descr="C:\Documents and Settings\oakinc\Desktop\Haritailler.png"/>
          <p:cNvPicPr>
            <a:picLocks noChangeAspect="1" noChangeArrowheads="1"/>
          </p:cNvPicPr>
          <p:nvPr/>
        </p:nvPicPr>
        <p:blipFill>
          <a:blip r:embed="rId4"/>
          <a:srcRect/>
          <a:stretch>
            <a:fillRect/>
          </a:stretch>
        </p:blipFill>
        <p:spPr bwMode="auto">
          <a:xfrm>
            <a:off x="0" y="1357313"/>
            <a:ext cx="9906000" cy="4167187"/>
          </a:xfrm>
          <a:prstGeom prst="rect">
            <a:avLst/>
          </a:prstGeom>
          <a:noFill/>
          <a:ln w="9525">
            <a:noFill/>
            <a:miter lim="800000"/>
            <a:headEnd/>
            <a:tailEnd/>
          </a:ln>
        </p:spPr>
      </p:pic>
      <p:sp>
        <p:nvSpPr>
          <p:cNvPr id="9" name="8 Oval"/>
          <p:cNvSpPr/>
          <p:nvPr/>
        </p:nvSpPr>
        <p:spPr>
          <a:xfrm>
            <a:off x="2012950" y="2214563"/>
            <a:ext cx="153988" cy="14287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0" name="9 Metin kutusu"/>
          <p:cNvSpPr txBox="1"/>
          <p:nvPr/>
        </p:nvSpPr>
        <p:spPr>
          <a:xfrm>
            <a:off x="465138" y="2381250"/>
            <a:ext cx="1474787" cy="338138"/>
          </a:xfrm>
          <a:prstGeom prst="rect">
            <a:avLst/>
          </a:prstGeom>
          <a:solidFill>
            <a:srgbClr val="FF0000"/>
          </a:solidFill>
          <a:ln>
            <a:solidFill>
              <a:srgbClr val="FF0000"/>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35.000 ton/yıl</a:t>
            </a:r>
          </a:p>
        </p:txBody>
      </p:sp>
      <p:sp>
        <p:nvSpPr>
          <p:cNvPr id="11" name="10 Oval"/>
          <p:cNvSpPr/>
          <p:nvPr/>
        </p:nvSpPr>
        <p:spPr>
          <a:xfrm>
            <a:off x="2166938" y="2143125"/>
            <a:ext cx="155575" cy="14287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2" name="11 Metin kutusu"/>
          <p:cNvSpPr txBox="1"/>
          <p:nvPr/>
        </p:nvSpPr>
        <p:spPr>
          <a:xfrm>
            <a:off x="2166938" y="1595438"/>
            <a:ext cx="1360487" cy="338137"/>
          </a:xfrm>
          <a:prstGeom prst="rect">
            <a:avLst/>
          </a:prstGeom>
          <a:solidFill>
            <a:srgbClr val="FF0000"/>
          </a:solidFill>
          <a:ln>
            <a:solidFill>
              <a:srgbClr val="FF0000"/>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7.750 ton/yıl</a:t>
            </a:r>
          </a:p>
        </p:txBody>
      </p:sp>
      <p:sp>
        <p:nvSpPr>
          <p:cNvPr id="13" name="12 Oval"/>
          <p:cNvSpPr/>
          <p:nvPr/>
        </p:nvSpPr>
        <p:spPr>
          <a:xfrm>
            <a:off x="541338" y="3500438"/>
            <a:ext cx="155575" cy="14287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p>
        </p:txBody>
      </p:sp>
      <p:sp>
        <p:nvSpPr>
          <p:cNvPr id="14" name="13 Metin kutusu"/>
          <p:cNvSpPr txBox="1"/>
          <p:nvPr/>
        </p:nvSpPr>
        <p:spPr>
          <a:xfrm>
            <a:off x="619125" y="3810000"/>
            <a:ext cx="1474788" cy="338138"/>
          </a:xfrm>
          <a:prstGeom prst="rect">
            <a:avLst/>
          </a:prstGeom>
          <a:solidFill>
            <a:srgbClr val="FF0000"/>
          </a:solidFill>
          <a:ln>
            <a:solidFill>
              <a:srgbClr val="FF0000"/>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17.500 ton/yıl</a:t>
            </a:r>
          </a:p>
        </p:txBody>
      </p:sp>
      <p:sp>
        <p:nvSpPr>
          <p:cNvPr id="15" name="14 Oval"/>
          <p:cNvSpPr/>
          <p:nvPr/>
        </p:nvSpPr>
        <p:spPr>
          <a:xfrm>
            <a:off x="2178050" y="2286000"/>
            <a:ext cx="153988" cy="142875"/>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solidFill>
                <a:srgbClr val="002060"/>
              </a:solidFill>
            </a:endParaRPr>
          </a:p>
        </p:txBody>
      </p:sp>
      <p:sp>
        <p:nvSpPr>
          <p:cNvPr id="16" name="15 Metin kutusu"/>
          <p:cNvSpPr txBox="1"/>
          <p:nvPr/>
        </p:nvSpPr>
        <p:spPr>
          <a:xfrm>
            <a:off x="2322513" y="2452688"/>
            <a:ext cx="1587500" cy="338137"/>
          </a:xfrm>
          <a:prstGeom prst="rect">
            <a:avLst/>
          </a:prstGeom>
          <a:solidFill>
            <a:srgbClr val="002060"/>
          </a:solidFill>
          <a:ln>
            <a:solidFill>
              <a:schemeClr val="bg1"/>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160.000 ton/yıl</a:t>
            </a:r>
          </a:p>
        </p:txBody>
      </p:sp>
      <p:sp>
        <p:nvSpPr>
          <p:cNvPr id="17" name="16 Oval"/>
          <p:cNvSpPr/>
          <p:nvPr/>
        </p:nvSpPr>
        <p:spPr>
          <a:xfrm>
            <a:off x="5030788" y="4714875"/>
            <a:ext cx="153987" cy="142875"/>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solidFill>
                <a:srgbClr val="002060"/>
              </a:solidFill>
            </a:endParaRPr>
          </a:p>
        </p:txBody>
      </p:sp>
      <p:sp>
        <p:nvSpPr>
          <p:cNvPr id="18" name="17 Oval"/>
          <p:cNvSpPr/>
          <p:nvPr/>
        </p:nvSpPr>
        <p:spPr>
          <a:xfrm>
            <a:off x="2941638" y="2071688"/>
            <a:ext cx="153987" cy="142875"/>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solidFill>
                <a:srgbClr val="002060"/>
              </a:solidFill>
            </a:endParaRPr>
          </a:p>
        </p:txBody>
      </p:sp>
      <p:sp>
        <p:nvSpPr>
          <p:cNvPr id="19" name="18 Metin kutusu"/>
          <p:cNvSpPr txBox="1"/>
          <p:nvPr/>
        </p:nvSpPr>
        <p:spPr>
          <a:xfrm>
            <a:off x="3405188" y="2095500"/>
            <a:ext cx="1411287" cy="338138"/>
          </a:xfrm>
          <a:prstGeom prst="rect">
            <a:avLst/>
          </a:prstGeom>
          <a:solidFill>
            <a:srgbClr val="002060"/>
          </a:solidFill>
          <a:ln>
            <a:solidFill>
              <a:schemeClr val="bg1"/>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6.084 ton/yıl</a:t>
            </a:r>
          </a:p>
        </p:txBody>
      </p:sp>
      <p:sp>
        <p:nvSpPr>
          <p:cNvPr id="20" name="19 Metin kutusu"/>
          <p:cNvSpPr txBox="1"/>
          <p:nvPr/>
        </p:nvSpPr>
        <p:spPr>
          <a:xfrm>
            <a:off x="4953000" y="4929188"/>
            <a:ext cx="1519238" cy="338137"/>
          </a:xfrm>
          <a:prstGeom prst="rect">
            <a:avLst/>
          </a:prstGeom>
          <a:solidFill>
            <a:srgbClr val="002060"/>
          </a:solidFill>
          <a:ln>
            <a:solidFill>
              <a:schemeClr val="bg1"/>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11.000 ton/yıl</a:t>
            </a:r>
          </a:p>
        </p:txBody>
      </p:sp>
      <p:sp>
        <p:nvSpPr>
          <p:cNvPr id="22" name="21 Dikdörtgen"/>
          <p:cNvSpPr/>
          <p:nvPr/>
        </p:nvSpPr>
        <p:spPr>
          <a:xfrm>
            <a:off x="6965950" y="1500188"/>
            <a:ext cx="231775" cy="214312"/>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23" name="22 Dikdörtgen"/>
          <p:cNvSpPr/>
          <p:nvPr/>
        </p:nvSpPr>
        <p:spPr>
          <a:xfrm>
            <a:off x="8142288" y="1500188"/>
            <a:ext cx="215900" cy="200025"/>
          </a:xfrm>
          <a:prstGeom prst="rect">
            <a:avLst/>
          </a:prstGeom>
          <a:solidFill>
            <a:srgbClr val="000066"/>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00370" name="23 Metin kutusu"/>
          <p:cNvSpPr txBox="1">
            <a:spLocks noChangeArrowheads="1"/>
          </p:cNvSpPr>
          <p:nvPr/>
        </p:nvSpPr>
        <p:spPr bwMode="auto">
          <a:xfrm>
            <a:off x="8358188" y="1428750"/>
            <a:ext cx="1270000" cy="307975"/>
          </a:xfrm>
          <a:prstGeom prst="rect">
            <a:avLst/>
          </a:prstGeom>
          <a:noFill/>
          <a:ln w="9525">
            <a:noFill/>
            <a:miter lim="800000"/>
            <a:headEnd/>
            <a:tailEnd/>
          </a:ln>
        </p:spPr>
        <p:txBody>
          <a:bodyPr wrap="none">
            <a:spAutoFit/>
          </a:bodyPr>
          <a:lstStyle/>
          <a:p>
            <a:r>
              <a:rPr lang="tr-TR" sz="1400" i="1"/>
              <a:t>D. Depolama</a:t>
            </a:r>
          </a:p>
        </p:txBody>
      </p:sp>
      <p:sp>
        <p:nvSpPr>
          <p:cNvPr id="25" name="24 Oval"/>
          <p:cNvSpPr/>
          <p:nvPr/>
        </p:nvSpPr>
        <p:spPr>
          <a:xfrm>
            <a:off x="1857375" y="2024063"/>
            <a:ext cx="155575" cy="142875"/>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solidFill>
                <a:srgbClr val="002060"/>
              </a:solidFill>
            </a:endParaRPr>
          </a:p>
        </p:txBody>
      </p:sp>
      <p:sp>
        <p:nvSpPr>
          <p:cNvPr id="26" name="25 Metin kutusu"/>
          <p:cNvSpPr txBox="1"/>
          <p:nvPr/>
        </p:nvSpPr>
        <p:spPr>
          <a:xfrm>
            <a:off x="231775" y="1666875"/>
            <a:ext cx="1589088" cy="338138"/>
          </a:xfrm>
          <a:prstGeom prst="rect">
            <a:avLst/>
          </a:prstGeom>
          <a:solidFill>
            <a:srgbClr val="002060"/>
          </a:solidFill>
          <a:ln>
            <a:solidFill>
              <a:schemeClr val="bg1"/>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105.000 ton/yıl</a:t>
            </a:r>
          </a:p>
        </p:txBody>
      </p:sp>
      <p:sp>
        <p:nvSpPr>
          <p:cNvPr id="27" name="26 Oval"/>
          <p:cNvSpPr/>
          <p:nvPr/>
        </p:nvSpPr>
        <p:spPr>
          <a:xfrm>
            <a:off x="1316038" y="3452813"/>
            <a:ext cx="153987" cy="142875"/>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solidFill>
                <a:srgbClr val="002060"/>
              </a:solidFill>
            </a:endParaRPr>
          </a:p>
        </p:txBody>
      </p:sp>
      <p:sp>
        <p:nvSpPr>
          <p:cNvPr id="28" name="27 Metin kutusu"/>
          <p:cNvSpPr txBox="1"/>
          <p:nvPr/>
        </p:nvSpPr>
        <p:spPr>
          <a:xfrm>
            <a:off x="1547813" y="3381375"/>
            <a:ext cx="1589087" cy="338138"/>
          </a:xfrm>
          <a:prstGeom prst="rect">
            <a:avLst/>
          </a:prstGeom>
          <a:solidFill>
            <a:srgbClr val="002060"/>
          </a:solidFill>
          <a:ln>
            <a:solidFill>
              <a:schemeClr val="bg1"/>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240.000 ton/yıl</a:t>
            </a:r>
          </a:p>
        </p:txBody>
      </p:sp>
      <p:sp>
        <p:nvSpPr>
          <p:cNvPr id="100375" name="28 Metin kutusu"/>
          <p:cNvSpPr txBox="1">
            <a:spLocks noChangeArrowheads="1"/>
          </p:cNvSpPr>
          <p:nvPr/>
        </p:nvSpPr>
        <p:spPr bwMode="auto">
          <a:xfrm>
            <a:off x="7197725" y="1428750"/>
            <a:ext cx="755650" cy="307975"/>
          </a:xfrm>
          <a:prstGeom prst="rect">
            <a:avLst/>
          </a:prstGeom>
          <a:noFill/>
          <a:ln w="9525">
            <a:noFill/>
            <a:miter lim="800000"/>
            <a:headEnd/>
            <a:tailEnd/>
          </a:ln>
        </p:spPr>
        <p:txBody>
          <a:bodyPr wrap="none">
            <a:spAutoFit/>
          </a:bodyPr>
          <a:lstStyle/>
          <a:p>
            <a:r>
              <a:rPr lang="tr-TR" sz="1400" i="1"/>
              <a:t>Yakma</a:t>
            </a:r>
          </a:p>
        </p:txBody>
      </p:sp>
      <p:graphicFrame>
        <p:nvGraphicFramePr>
          <p:cNvPr id="16442" name="Group 58"/>
          <p:cNvGraphicFramePr>
            <a:graphicFrameLocks noGrp="1"/>
          </p:cNvGraphicFramePr>
          <p:nvPr/>
        </p:nvGraphicFramePr>
        <p:xfrm>
          <a:off x="1238250" y="5572125"/>
          <a:ext cx="6888163" cy="1114425"/>
        </p:xfrm>
        <a:graphic>
          <a:graphicData uri="http://schemas.openxmlformats.org/drawingml/2006/table">
            <a:tbl>
              <a:tblPr/>
              <a:tblGrid>
                <a:gridCol w="1721512"/>
                <a:gridCol w="1723231"/>
                <a:gridCol w="1721511"/>
                <a:gridCol w="1721512"/>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1" i="0" u="none" strike="noStrike" cap="none" normalizeH="0" baseline="0" smtClean="0">
                        <a:ln>
                          <a:noFill/>
                        </a:ln>
                        <a:solidFill>
                          <a:srgbClr val="FFFFFF"/>
                        </a:solidFill>
                        <a:effectLst/>
                        <a:latin typeface="Arial" charset="0"/>
                      </a:endParaRP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Arial" charset="0"/>
                        </a:rPr>
                        <a:t>2003</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Arial" charset="0"/>
                        </a:rPr>
                        <a:t>2008</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Arial" charset="0"/>
                        </a:rPr>
                        <a:t>2009-2010</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rgbClr val="000000"/>
                          </a:solidFill>
                          <a:effectLst/>
                          <a:latin typeface="Arial" charset="0"/>
                        </a:rPr>
                        <a:t>Yakma Tesis</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rgbClr val="000000"/>
                          </a:solidFill>
                          <a:effectLst/>
                          <a:latin typeface="Arial" charset="0"/>
                        </a:rPr>
                        <a:t>1</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rgbClr val="000000"/>
                          </a:solidFill>
                          <a:effectLst/>
                          <a:latin typeface="Arial" charset="0"/>
                        </a:rPr>
                        <a:t>3</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rgbClr val="000000"/>
                          </a:solidFill>
                          <a:effectLst/>
                          <a:latin typeface="Arial" charset="0"/>
                        </a:rPr>
                        <a:t>4</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rgbClr val="000000"/>
                          </a:solidFill>
                          <a:effectLst/>
                          <a:latin typeface="Arial" charset="0"/>
                        </a:rPr>
                        <a:t>D. Depolama</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rgbClr val="000000"/>
                          </a:solidFill>
                          <a:effectLst/>
                          <a:latin typeface="Arial" charset="0"/>
                        </a:rPr>
                        <a:t>1</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rgbClr val="000000"/>
                          </a:solidFill>
                          <a:effectLst/>
                          <a:latin typeface="Arial" charset="0"/>
                        </a:rPr>
                        <a:t>3</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rgbClr val="000000"/>
                          </a:solidFill>
                          <a:effectLst/>
                          <a:latin typeface="Arial" charset="0"/>
                        </a:rPr>
                        <a:t>6</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bl>
          </a:graphicData>
        </a:graphic>
      </p:graphicFrame>
      <p:sp>
        <p:nvSpPr>
          <p:cNvPr id="31" name="30 Metin kutusu"/>
          <p:cNvSpPr txBox="1">
            <a:spLocks noChangeArrowheads="1"/>
          </p:cNvSpPr>
          <p:nvPr/>
        </p:nvSpPr>
        <p:spPr bwMode="auto">
          <a:xfrm>
            <a:off x="4179888" y="928688"/>
            <a:ext cx="1392237" cy="584200"/>
          </a:xfrm>
          <a:prstGeom prst="rect">
            <a:avLst/>
          </a:prstGeom>
          <a:solidFill>
            <a:srgbClr val="92D050"/>
          </a:solidFill>
          <a:ln w="9525">
            <a:solidFill>
              <a:srgbClr val="92D050"/>
            </a:solidFill>
            <a:miter lim="800000"/>
            <a:headEnd/>
            <a:tailEnd/>
          </a:ln>
        </p:spPr>
        <p:txBody>
          <a:bodyPr>
            <a:spAutoFit/>
          </a:bodyPr>
          <a:lstStyle/>
          <a:p>
            <a:pPr algn="ctr"/>
            <a:r>
              <a:rPr lang="tr-TR"/>
              <a:t>2003</a:t>
            </a:r>
          </a:p>
        </p:txBody>
      </p:sp>
      <p:sp>
        <p:nvSpPr>
          <p:cNvPr id="32" name="31 Metin kutusu"/>
          <p:cNvSpPr txBox="1">
            <a:spLocks noChangeArrowheads="1"/>
          </p:cNvSpPr>
          <p:nvPr/>
        </p:nvSpPr>
        <p:spPr bwMode="auto">
          <a:xfrm>
            <a:off x="4179888" y="928688"/>
            <a:ext cx="1392237" cy="584200"/>
          </a:xfrm>
          <a:prstGeom prst="rect">
            <a:avLst/>
          </a:prstGeom>
          <a:solidFill>
            <a:srgbClr val="92D050"/>
          </a:solidFill>
          <a:ln w="9525">
            <a:solidFill>
              <a:srgbClr val="92D050"/>
            </a:solidFill>
            <a:miter lim="800000"/>
            <a:headEnd/>
            <a:tailEnd/>
          </a:ln>
        </p:spPr>
        <p:txBody>
          <a:bodyPr>
            <a:spAutoFit/>
          </a:bodyPr>
          <a:lstStyle/>
          <a:p>
            <a:pPr algn="ctr"/>
            <a:r>
              <a:rPr lang="tr-TR"/>
              <a:t>2008</a:t>
            </a:r>
          </a:p>
        </p:txBody>
      </p:sp>
      <p:sp>
        <p:nvSpPr>
          <p:cNvPr id="33" name="32 Metin kutusu"/>
          <p:cNvSpPr txBox="1">
            <a:spLocks noChangeArrowheads="1"/>
          </p:cNvSpPr>
          <p:nvPr/>
        </p:nvSpPr>
        <p:spPr bwMode="auto">
          <a:xfrm>
            <a:off x="4179888" y="928688"/>
            <a:ext cx="1392237" cy="584200"/>
          </a:xfrm>
          <a:prstGeom prst="rect">
            <a:avLst/>
          </a:prstGeom>
          <a:solidFill>
            <a:srgbClr val="92D050"/>
          </a:solidFill>
          <a:ln w="9525">
            <a:solidFill>
              <a:srgbClr val="92D050"/>
            </a:solidFill>
            <a:miter lim="800000"/>
            <a:headEnd/>
            <a:tailEnd/>
          </a:ln>
        </p:spPr>
        <p:txBody>
          <a:bodyPr>
            <a:spAutoFit/>
          </a:bodyPr>
          <a:lstStyle/>
          <a:p>
            <a:pPr algn="ctr"/>
            <a:r>
              <a:rPr lang="tr-TR"/>
              <a:t>2009</a:t>
            </a:r>
          </a:p>
        </p:txBody>
      </p:sp>
      <p:sp>
        <p:nvSpPr>
          <p:cNvPr id="100401" name="Rectangle 2"/>
          <p:cNvSpPr>
            <a:spLocks noGrp="1" noChangeArrowheads="1"/>
          </p:cNvSpPr>
          <p:nvPr>
            <p:ph type="title"/>
          </p:nvPr>
        </p:nvSpPr>
        <p:spPr>
          <a:xfrm>
            <a:off x="1316038" y="260350"/>
            <a:ext cx="8358187" cy="581025"/>
          </a:xfrm>
        </p:spPr>
        <p:txBody>
          <a:bodyPr/>
          <a:lstStyle/>
          <a:p>
            <a:pPr algn="l" eaLnBrk="1" hangingPunct="1"/>
            <a:r>
              <a:rPr lang="tr-TR" sz="2200" b="1" smtClean="0">
                <a:solidFill>
                  <a:schemeClr val="tx1"/>
                </a:solidFill>
              </a:rPr>
              <a:t>NİHAİ BERTARAF - MEVCUT ve PLANLANAN TESİSLER</a:t>
            </a:r>
          </a:p>
        </p:txBody>
      </p:sp>
      <p:sp>
        <p:nvSpPr>
          <p:cNvPr id="34" name="33 Oval"/>
          <p:cNvSpPr/>
          <p:nvPr/>
        </p:nvSpPr>
        <p:spPr>
          <a:xfrm>
            <a:off x="3405188" y="3071813"/>
            <a:ext cx="155575" cy="14287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p>
        </p:txBody>
      </p:sp>
      <p:sp>
        <p:nvSpPr>
          <p:cNvPr id="35" name="34 Metin kutusu"/>
          <p:cNvSpPr txBox="1"/>
          <p:nvPr/>
        </p:nvSpPr>
        <p:spPr>
          <a:xfrm>
            <a:off x="3560763" y="3357563"/>
            <a:ext cx="1587500" cy="338137"/>
          </a:xfrm>
          <a:prstGeom prst="rect">
            <a:avLst/>
          </a:prstGeom>
          <a:solidFill>
            <a:srgbClr val="FF0000"/>
          </a:solidFill>
          <a:ln>
            <a:solidFill>
              <a:srgbClr val="FF0000"/>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100.000 ton/yıl</a:t>
            </a:r>
          </a:p>
        </p:txBody>
      </p:sp>
      <p:sp>
        <p:nvSpPr>
          <p:cNvPr id="36" name="35 Oval"/>
          <p:cNvSpPr/>
          <p:nvPr/>
        </p:nvSpPr>
        <p:spPr>
          <a:xfrm>
            <a:off x="3560763" y="3000375"/>
            <a:ext cx="153987" cy="142875"/>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solidFill>
                <a:srgbClr val="002060"/>
              </a:solidFill>
            </a:endParaRPr>
          </a:p>
        </p:txBody>
      </p:sp>
      <p:sp>
        <p:nvSpPr>
          <p:cNvPr id="37" name="36 Metin kutusu"/>
          <p:cNvSpPr txBox="1"/>
          <p:nvPr/>
        </p:nvSpPr>
        <p:spPr>
          <a:xfrm>
            <a:off x="3792538" y="2928938"/>
            <a:ext cx="1589087" cy="338137"/>
          </a:xfrm>
          <a:prstGeom prst="rect">
            <a:avLst/>
          </a:prstGeom>
          <a:solidFill>
            <a:srgbClr val="002060"/>
          </a:solidFill>
          <a:ln>
            <a:solidFill>
              <a:schemeClr val="bg1"/>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200.000 ton/yıl</a:t>
            </a:r>
          </a:p>
        </p:txBody>
      </p:sp>
      <p:sp>
        <p:nvSpPr>
          <p:cNvPr id="38" name="37 Oval"/>
          <p:cNvSpPr/>
          <p:nvPr/>
        </p:nvSpPr>
        <p:spPr>
          <a:xfrm>
            <a:off x="1006475" y="3286125"/>
            <a:ext cx="153988" cy="14287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p>
        </p:txBody>
      </p:sp>
      <p:sp>
        <p:nvSpPr>
          <p:cNvPr id="39" name="38 Metin kutusu"/>
          <p:cNvSpPr txBox="1"/>
          <p:nvPr/>
        </p:nvSpPr>
        <p:spPr>
          <a:xfrm>
            <a:off x="1238250" y="2928938"/>
            <a:ext cx="1474788" cy="338137"/>
          </a:xfrm>
          <a:prstGeom prst="rect">
            <a:avLst/>
          </a:prstGeom>
          <a:solidFill>
            <a:srgbClr val="FF0000"/>
          </a:solidFill>
          <a:ln>
            <a:solidFill>
              <a:srgbClr val="FF0000"/>
            </a:solidFill>
          </a:ln>
        </p:spPr>
        <p:txBody>
          <a:bodyPr wrap="none">
            <a:spAutoFit/>
          </a:bodyPr>
          <a:lstStyle/>
          <a:p>
            <a:pPr>
              <a:defRPr/>
            </a:pPr>
            <a:r>
              <a:rPr lang="tr-TR" sz="1600" dirty="0">
                <a:solidFill>
                  <a:schemeClr val="bg1"/>
                </a:solidFill>
                <a:effectLst>
                  <a:outerShdw blurRad="38100" dist="38100" dir="2700000" algn="tl">
                    <a:srgbClr val="000000">
                      <a:alpha val="43137"/>
                    </a:srgbClr>
                  </a:outerShdw>
                </a:effectLst>
              </a:rPr>
              <a:t>20.000 ton/yıl</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9" presetClass="entr" presetSubtype="0" ac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39" presetClass="entr" presetSubtype="0" ac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39" presetClass="entr" presetSubtype="0" accel="10000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15"/>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15"/>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39" presetClass="entr" presetSubtype="0" accel="10000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ppt_h</p:attrName>
                                        </p:attrNameLst>
                                      </p:cBhvr>
                                      <p:tavLst>
                                        <p:tav tm="0">
                                          <p:val>
                                            <p:strVal val="#ppt_h/20"/>
                                          </p:val>
                                        </p:tav>
                                        <p:tav tm="50000">
                                          <p:val>
                                            <p:strVal val="#ppt_h/20"/>
                                          </p:val>
                                        </p:tav>
                                        <p:tav tm="100000">
                                          <p:val>
                                            <p:strVal val="#ppt_h"/>
                                          </p:val>
                                        </p:tav>
                                      </p:tavLst>
                                    </p:anim>
                                    <p:anim calcmode="lin" valueType="num">
                                      <p:cBhvr>
                                        <p:cTn id="35" dur="500" fill="hold"/>
                                        <p:tgtEl>
                                          <p:spTgt spid="16"/>
                                        </p:tgtEl>
                                        <p:attrNameLst>
                                          <p:attrName>ppt_w</p:attrName>
                                        </p:attrNameLst>
                                      </p:cBhvr>
                                      <p:tavLst>
                                        <p:tav tm="0">
                                          <p:val>
                                            <p:strVal val="#ppt_w+.3"/>
                                          </p:val>
                                        </p:tav>
                                        <p:tav tm="50000">
                                          <p:val>
                                            <p:strVal val="#ppt_w+.3"/>
                                          </p:val>
                                        </p:tav>
                                        <p:tav tm="100000">
                                          <p:val>
                                            <p:strVal val="#ppt_w"/>
                                          </p:val>
                                        </p:tav>
                                      </p:tavLst>
                                    </p:anim>
                                    <p:anim calcmode="lin" valueType="num">
                                      <p:cBhvr>
                                        <p:cTn id="36" dur="500" fill="hold"/>
                                        <p:tgtEl>
                                          <p:spTgt spid="16"/>
                                        </p:tgtEl>
                                        <p:attrNameLst>
                                          <p:attrName>ppt_x</p:attrName>
                                        </p:attrNameLst>
                                      </p:cBhvr>
                                      <p:tavLst>
                                        <p:tav tm="0">
                                          <p:val>
                                            <p:strVal val="#ppt_x-.3"/>
                                          </p:val>
                                        </p:tav>
                                        <p:tav tm="50000">
                                          <p:val>
                                            <p:strVal val="#ppt_x"/>
                                          </p:val>
                                        </p:tav>
                                        <p:tav tm="100000">
                                          <p:val>
                                            <p:strVal val="#ppt_x"/>
                                          </p:val>
                                        </p:tav>
                                      </p:tavLst>
                                    </p:anim>
                                    <p:anim calcmode="lin" valueType="num">
                                      <p:cBhvr>
                                        <p:cTn id="37"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 presetClass="exit" presetSubtype="16" fill="hold" grpId="0" nodeType="clickEffect">
                                  <p:stCondLst>
                                    <p:cond delay="0"/>
                                  </p:stCondLst>
                                  <p:childTnLst>
                                    <p:animEffect transition="out" filter="box(in)">
                                      <p:cBhvr>
                                        <p:cTn id="41" dur="500"/>
                                        <p:tgtEl>
                                          <p:spTgt spid="31"/>
                                        </p:tgtEl>
                                      </p:cBhvr>
                                    </p:animEffect>
                                    <p:set>
                                      <p:cBhvr>
                                        <p:cTn id="42" dur="1" fill="hold">
                                          <p:stCondLst>
                                            <p:cond delay="499"/>
                                          </p:stCondLst>
                                        </p:cTn>
                                        <p:tgtEl>
                                          <p:spTgt spid="31"/>
                                        </p:tgtEl>
                                        <p:attrNameLst>
                                          <p:attrName>style.visibility</p:attrName>
                                        </p:attrNameLst>
                                      </p:cBhvr>
                                      <p:to>
                                        <p:strVal val="hidden"/>
                                      </p:to>
                                    </p:set>
                                  </p:childTnLst>
                                </p:cTn>
                              </p:par>
                            </p:childTnLst>
                          </p:cTn>
                        </p:par>
                        <p:par>
                          <p:cTn id="43" fill="hold">
                            <p:stCondLst>
                              <p:cond delay="500"/>
                            </p:stCondLst>
                            <p:childTnLst>
                              <p:par>
                                <p:cTn id="44" presetID="42"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000"/>
                                        <p:tgtEl>
                                          <p:spTgt spid="32"/>
                                        </p:tgtEl>
                                      </p:cBhvr>
                                    </p:animEffect>
                                    <p:anim calcmode="lin" valueType="num">
                                      <p:cBhvr>
                                        <p:cTn id="47" dur="1000" fill="hold"/>
                                        <p:tgtEl>
                                          <p:spTgt spid="32"/>
                                        </p:tgtEl>
                                        <p:attrNameLst>
                                          <p:attrName>ppt_x</p:attrName>
                                        </p:attrNameLst>
                                      </p:cBhvr>
                                      <p:tavLst>
                                        <p:tav tm="0">
                                          <p:val>
                                            <p:strVal val="#ppt_x"/>
                                          </p:val>
                                        </p:tav>
                                        <p:tav tm="100000">
                                          <p:val>
                                            <p:strVal val="#ppt_x"/>
                                          </p:val>
                                        </p:tav>
                                      </p:tavLst>
                                    </p:anim>
                                    <p:anim calcmode="lin" valueType="num">
                                      <p:cBhvr>
                                        <p:cTn id="48" dur="1000" fill="hold"/>
                                        <p:tgtEl>
                                          <p:spTgt spid="32"/>
                                        </p:tgtEl>
                                        <p:attrNameLst>
                                          <p:attrName>ppt_y</p:attrName>
                                        </p:attrNameLst>
                                      </p:cBhvr>
                                      <p:tavLst>
                                        <p:tav tm="0">
                                          <p:val>
                                            <p:strVal val="#ppt_y+.1"/>
                                          </p:val>
                                        </p:tav>
                                        <p:tav tm="100000">
                                          <p:val>
                                            <p:strVal val="#ppt_y"/>
                                          </p:val>
                                        </p:tav>
                                      </p:tavLst>
                                    </p:anim>
                                  </p:childTnLst>
                                </p:cTn>
                              </p:par>
                            </p:childTnLst>
                          </p:cTn>
                        </p:par>
                        <p:par>
                          <p:cTn id="49" fill="hold">
                            <p:stCondLst>
                              <p:cond delay="1500"/>
                            </p:stCondLst>
                            <p:childTnLst>
                              <p:par>
                                <p:cTn id="50" presetID="39" presetClass="entr" presetSubtype="0" accel="10000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53" dur="5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54" dur="5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2000"/>
                            </p:stCondLst>
                            <p:childTnLst>
                              <p:par>
                                <p:cTn id="57" presetID="39" presetClass="entr" presetSubtype="0" accel="10000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ppt_h</p:attrName>
                                        </p:attrNameLst>
                                      </p:cBhvr>
                                      <p:tavLst>
                                        <p:tav tm="0">
                                          <p:val>
                                            <p:strVal val="#ppt_h/20"/>
                                          </p:val>
                                        </p:tav>
                                        <p:tav tm="50000">
                                          <p:val>
                                            <p:strVal val="#ppt_h/20"/>
                                          </p:val>
                                        </p:tav>
                                        <p:tav tm="100000">
                                          <p:val>
                                            <p:strVal val="#ppt_h"/>
                                          </p:val>
                                        </p:tav>
                                      </p:tavLst>
                                    </p:anim>
                                    <p:anim calcmode="lin" valueType="num">
                                      <p:cBhvr>
                                        <p:cTn id="60" dur="500" fill="hold"/>
                                        <p:tgtEl>
                                          <p:spTgt spid="12"/>
                                        </p:tgtEl>
                                        <p:attrNameLst>
                                          <p:attrName>ppt_w</p:attrName>
                                        </p:attrNameLst>
                                      </p:cBhvr>
                                      <p:tavLst>
                                        <p:tav tm="0">
                                          <p:val>
                                            <p:strVal val="#ppt_w+.3"/>
                                          </p:val>
                                        </p:tav>
                                        <p:tav tm="50000">
                                          <p:val>
                                            <p:strVal val="#ppt_w+.3"/>
                                          </p:val>
                                        </p:tav>
                                        <p:tav tm="100000">
                                          <p:val>
                                            <p:strVal val="#ppt_w"/>
                                          </p:val>
                                        </p:tav>
                                      </p:tavLst>
                                    </p:anim>
                                    <p:anim calcmode="lin" valueType="num">
                                      <p:cBhvr>
                                        <p:cTn id="61" dur="500" fill="hold"/>
                                        <p:tgtEl>
                                          <p:spTgt spid="12"/>
                                        </p:tgtEl>
                                        <p:attrNameLst>
                                          <p:attrName>ppt_x</p:attrName>
                                        </p:attrNameLst>
                                      </p:cBhvr>
                                      <p:tavLst>
                                        <p:tav tm="0">
                                          <p:val>
                                            <p:strVal val="#ppt_x-.3"/>
                                          </p:val>
                                        </p:tav>
                                        <p:tav tm="50000">
                                          <p:val>
                                            <p:strVal val="#ppt_x"/>
                                          </p:val>
                                        </p:tav>
                                        <p:tav tm="100000">
                                          <p:val>
                                            <p:strVal val="#ppt_x"/>
                                          </p:val>
                                        </p:tav>
                                      </p:tavLst>
                                    </p:anim>
                                    <p:anim calcmode="lin" valueType="num">
                                      <p:cBhvr>
                                        <p:cTn id="62" dur="500" fill="hold"/>
                                        <p:tgtEl>
                                          <p:spTgt spid="12"/>
                                        </p:tgtEl>
                                        <p:attrNameLst>
                                          <p:attrName>ppt_y</p:attrName>
                                        </p:attrNameLst>
                                      </p:cBhvr>
                                      <p:tavLst>
                                        <p:tav tm="0">
                                          <p:val>
                                            <p:strVal val="#ppt_y"/>
                                          </p:val>
                                        </p:tav>
                                        <p:tav tm="100000">
                                          <p:val>
                                            <p:strVal val="#ppt_y"/>
                                          </p:val>
                                        </p:tav>
                                      </p:tavLst>
                                    </p:anim>
                                  </p:childTnLst>
                                </p:cTn>
                              </p:par>
                            </p:childTnLst>
                          </p:cTn>
                        </p:par>
                        <p:par>
                          <p:cTn id="63" fill="hold">
                            <p:stCondLst>
                              <p:cond delay="2500"/>
                            </p:stCondLst>
                            <p:childTnLst>
                              <p:par>
                                <p:cTn id="64" presetID="39" presetClass="entr" presetSubtype="0" accel="10000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67" dur="5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68" dur="5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
                                          </p:val>
                                        </p:tav>
                                        <p:tav tm="100000">
                                          <p:val>
                                            <p:strVal val="#ppt_y"/>
                                          </p:val>
                                        </p:tav>
                                      </p:tavLst>
                                    </p:anim>
                                  </p:childTnLst>
                                </p:cTn>
                              </p:par>
                            </p:childTnLst>
                          </p:cTn>
                        </p:par>
                        <p:par>
                          <p:cTn id="70" fill="hold">
                            <p:stCondLst>
                              <p:cond delay="3000"/>
                            </p:stCondLst>
                            <p:childTnLst>
                              <p:par>
                                <p:cTn id="71" presetID="39" presetClass="entr" presetSubtype="0" accel="10000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ppt_h</p:attrName>
                                        </p:attrNameLst>
                                      </p:cBhvr>
                                      <p:tavLst>
                                        <p:tav tm="0">
                                          <p:val>
                                            <p:strVal val="#ppt_h/20"/>
                                          </p:val>
                                        </p:tav>
                                        <p:tav tm="50000">
                                          <p:val>
                                            <p:strVal val="#ppt_h/20"/>
                                          </p:val>
                                        </p:tav>
                                        <p:tav tm="100000">
                                          <p:val>
                                            <p:strVal val="#ppt_h"/>
                                          </p:val>
                                        </p:tav>
                                      </p:tavLst>
                                    </p:anim>
                                    <p:anim calcmode="lin" valueType="num">
                                      <p:cBhvr>
                                        <p:cTn id="74" dur="500" fill="hold"/>
                                        <p:tgtEl>
                                          <p:spTgt spid="14"/>
                                        </p:tgtEl>
                                        <p:attrNameLst>
                                          <p:attrName>ppt_w</p:attrName>
                                        </p:attrNameLst>
                                      </p:cBhvr>
                                      <p:tavLst>
                                        <p:tav tm="0">
                                          <p:val>
                                            <p:strVal val="#ppt_w+.3"/>
                                          </p:val>
                                        </p:tav>
                                        <p:tav tm="50000">
                                          <p:val>
                                            <p:strVal val="#ppt_w+.3"/>
                                          </p:val>
                                        </p:tav>
                                        <p:tav tm="100000">
                                          <p:val>
                                            <p:strVal val="#ppt_w"/>
                                          </p:val>
                                        </p:tav>
                                      </p:tavLst>
                                    </p:anim>
                                    <p:anim calcmode="lin" valueType="num">
                                      <p:cBhvr>
                                        <p:cTn id="75" dur="500" fill="hold"/>
                                        <p:tgtEl>
                                          <p:spTgt spid="14"/>
                                        </p:tgtEl>
                                        <p:attrNameLst>
                                          <p:attrName>ppt_x</p:attrName>
                                        </p:attrNameLst>
                                      </p:cBhvr>
                                      <p:tavLst>
                                        <p:tav tm="0">
                                          <p:val>
                                            <p:strVal val="#ppt_x-.3"/>
                                          </p:val>
                                        </p:tav>
                                        <p:tav tm="50000">
                                          <p:val>
                                            <p:strVal val="#ppt_x"/>
                                          </p:val>
                                        </p:tav>
                                        <p:tav tm="100000">
                                          <p:val>
                                            <p:strVal val="#ppt_x"/>
                                          </p:val>
                                        </p:tav>
                                      </p:tavLst>
                                    </p:anim>
                                    <p:anim calcmode="lin" valueType="num">
                                      <p:cBhvr>
                                        <p:cTn id="76" dur="500" fill="hold"/>
                                        <p:tgtEl>
                                          <p:spTgt spid="14"/>
                                        </p:tgtEl>
                                        <p:attrNameLst>
                                          <p:attrName>ppt_y</p:attrName>
                                        </p:attrNameLst>
                                      </p:cBhvr>
                                      <p:tavLst>
                                        <p:tav tm="0">
                                          <p:val>
                                            <p:strVal val="#ppt_y"/>
                                          </p:val>
                                        </p:tav>
                                        <p:tav tm="100000">
                                          <p:val>
                                            <p:strVal val="#ppt_y"/>
                                          </p:val>
                                        </p:tav>
                                      </p:tavLst>
                                    </p:anim>
                                  </p:childTnLst>
                                </p:cTn>
                              </p:par>
                            </p:childTnLst>
                          </p:cTn>
                        </p:par>
                        <p:par>
                          <p:cTn id="77" fill="hold">
                            <p:stCondLst>
                              <p:cond delay="3500"/>
                            </p:stCondLst>
                            <p:childTnLst>
                              <p:par>
                                <p:cTn id="78" presetID="39" presetClass="entr" presetSubtype="0" accel="100000"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p:cTn id="80" dur="500" fill="hold"/>
                                        <p:tgtEl>
                                          <p:spTgt spid="18"/>
                                        </p:tgtEl>
                                        <p:attrNameLst>
                                          <p:attrName>ppt_h</p:attrName>
                                        </p:attrNameLst>
                                      </p:cBhvr>
                                      <p:tavLst>
                                        <p:tav tm="0">
                                          <p:val>
                                            <p:strVal val="#ppt_h/20"/>
                                          </p:val>
                                        </p:tav>
                                        <p:tav tm="50000">
                                          <p:val>
                                            <p:strVal val="#ppt_h/20"/>
                                          </p:val>
                                        </p:tav>
                                        <p:tav tm="100000">
                                          <p:val>
                                            <p:strVal val="#ppt_h"/>
                                          </p:val>
                                        </p:tav>
                                      </p:tavLst>
                                    </p:anim>
                                    <p:anim calcmode="lin" valueType="num">
                                      <p:cBhvr>
                                        <p:cTn id="81" dur="500" fill="hold"/>
                                        <p:tgtEl>
                                          <p:spTgt spid="18"/>
                                        </p:tgtEl>
                                        <p:attrNameLst>
                                          <p:attrName>ppt_w</p:attrName>
                                        </p:attrNameLst>
                                      </p:cBhvr>
                                      <p:tavLst>
                                        <p:tav tm="0">
                                          <p:val>
                                            <p:strVal val="#ppt_w+.3"/>
                                          </p:val>
                                        </p:tav>
                                        <p:tav tm="50000">
                                          <p:val>
                                            <p:strVal val="#ppt_w+.3"/>
                                          </p:val>
                                        </p:tav>
                                        <p:tav tm="100000">
                                          <p:val>
                                            <p:strVal val="#ppt_w"/>
                                          </p:val>
                                        </p:tav>
                                      </p:tavLst>
                                    </p:anim>
                                    <p:anim calcmode="lin" valueType="num">
                                      <p:cBhvr>
                                        <p:cTn id="82" dur="500" fill="hold"/>
                                        <p:tgtEl>
                                          <p:spTgt spid="18"/>
                                        </p:tgtEl>
                                        <p:attrNameLst>
                                          <p:attrName>ppt_x</p:attrName>
                                        </p:attrNameLst>
                                      </p:cBhvr>
                                      <p:tavLst>
                                        <p:tav tm="0">
                                          <p:val>
                                            <p:strVal val="#ppt_x-.3"/>
                                          </p:val>
                                        </p:tav>
                                        <p:tav tm="50000">
                                          <p:val>
                                            <p:strVal val="#ppt_x"/>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childTnLst>
                                </p:cTn>
                              </p:par>
                            </p:childTnLst>
                          </p:cTn>
                        </p:par>
                        <p:par>
                          <p:cTn id="84" fill="hold">
                            <p:stCondLst>
                              <p:cond delay="4000"/>
                            </p:stCondLst>
                            <p:childTnLst>
                              <p:par>
                                <p:cTn id="85" presetID="39" presetClass="entr" presetSubtype="0" accel="100000"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ppt_h</p:attrName>
                                        </p:attrNameLst>
                                      </p:cBhvr>
                                      <p:tavLst>
                                        <p:tav tm="0">
                                          <p:val>
                                            <p:strVal val="#ppt_h/20"/>
                                          </p:val>
                                        </p:tav>
                                        <p:tav tm="50000">
                                          <p:val>
                                            <p:strVal val="#ppt_h/20"/>
                                          </p:val>
                                        </p:tav>
                                        <p:tav tm="100000">
                                          <p:val>
                                            <p:strVal val="#ppt_h"/>
                                          </p:val>
                                        </p:tav>
                                      </p:tavLst>
                                    </p:anim>
                                    <p:anim calcmode="lin" valueType="num">
                                      <p:cBhvr>
                                        <p:cTn id="88" dur="500" fill="hold"/>
                                        <p:tgtEl>
                                          <p:spTgt spid="19"/>
                                        </p:tgtEl>
                                        <p:attrNameLst>
                                          <p:attrName>ppt_w</p:attrName>
                                        </p:attrNameLst>
                                      </p:cBhvr>
                                      <p:tavLst>
                                        <p:tav tm="0">
                                          <p:val>
                                            <p:strVal val="#ppt_w+.3"/>
                                          </p:val>
                                        </p:tav>
                                        <p:tav tm="50000">
                                          <p:val>
                                            <p:strVal val="#ppt_w+.3"/>
                                          </p:val>
                                        </p:tav>
                                        <p:tav tm="100000">
                                          <p:val>
                                            <p:strVal val="#ppt_w"/>
                                          </p:val>
                                        </p:tav>
                                      </p:tavLst>
                                    </p:anim>
                                    <p:anim calcmode="lin" valueType="num">
                                      <p:cBhvr>
                                        <p:cTn id="89" dur="500" fill="hold"/>
                                        <p:tgtEl>
                                          <p:spTgt spid="19"/>
                                        </p:tgtEl>
                                        <p:attrNameLst>
                                          <p:attrName>ppt_x</p:attrName>
                                        </p:attrNameLst>
                                      </p:cBhvr>
                                      <p:tavLst>
                                        <p:tav tm="0">
                                          <p:val>
                                            <p:strVal val="#ppt_x-.3"/>
                                          </p:val>
                                        </p:tav>
                                        <p:tav tm="50000">
                                          <p:val>
                                            <p:strVal val="#ppt_x"/>
                                          </p:val>
                                        </p:tav>
                                        <p:tav tm="100000">
                                          <p:val>
                                            <p:strVal val="#ppt_x"/>
                                          </p:val>
                                        </p:tav>
                                      </p:tavLst>
                                    </p:anim>
                                    <p:anim calcmode="lin" valueType="num">
                                      <p:cBhvr>
                                        <p:cTn id="90" dur="500" fill="hold"/>
                                        <p:tgtEl>
                                          <p:spTgt spid="19"/>
                                        </p:tgtEl>
                                        <p:attrNameLst>
                                          <p:attrName>ppt_y</p:attrName>
                                        </p:attrNameLst>
                                      </p:cBhvr>
                                      <p:tavLst>
                                        <p:tav tm="0">
                                          <p:val>
                                            <p:strVal val="#ppt_y"/>
                                          </p:val>
                                        </p:tav>
                                        <p:tav tm="100000">
                                          <p:val>
                                            <p:strVal val="#ppt_y"/>
                                          </p:val>
                                        </p:tav>
                                      </p:tavLst>
                                    </p:anim>
                                  </p:childTnLst>
                                </p:cTn>
                              </p:par>
                            </p:childTnLst>
                          </p:cTn>
                        </p:par>
                        <p:par>
                          <p:cTn id="91" fill="hold">
                            <p:stCondLst>
                              <p:cond delay="4500"/>
                            </p:stCondLst>
                            <p:childTnLst>
                              <p:par>
                                <p:cTn id="92" presetID="39" presetClass="entr" presetSubtype="0" accel="10000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500" fill="hold"/>
                                        <p:tgtEl>
                                          <p:spTgt spid="17"/>
                                        </p:tgtEl>
                                        <p:attrNameLst>
                                          <p:attrName>ppt_h</p:attrName>
                                        </p:attrNameLst>
                                      </p:cBhvr>
                                      <p:tavLst>
                                        <p:tav tm="0">
                                          <p:val>
                                            <p:strVal val="#ppt_h/20"/>
                                          </p:val>
                                        </p:tav>
                                        <p:tav tm="50000">
                                          <p:val>
                                            <p:strVal val="#ppt_h/20"/>
                                          </p:val>
                                        </p:tav>
                                        <p:tav tm="100000">
                                          <p:val>
                                            <p:strVal val="#ppt_h"/>
                                          </p:val>
                                        </p:tav>
                                      </p:tavLst>
                                    </p:anim>
                                    <p:anim calcmode="lin" valueType="num">
                                      <p:cBhvr>
                                        <p:cTn id="95" dur="500" fill="hold"/>
                                        <p:tgtEl>
                                          <p:spTgt spid="17"/>
                                        </p:tgtEl>
                                        <p:attrNameLst>
                                          <p:attrName>ppt_w</p:attrName>
                                        </p:attrNameLst>
                                      </p:cBhvr>
                                      <p:tavLst>
                                        <p:tav tm="0">
                                          <p:val>
                                            <p:strVal val="#ppt_w+.3"/>
                                          </p:val>
                                        </p:tav>
                                        <p:tav tm="50000">
                                          <p:val>
                                            <p:strVal val="#ppt_w+.3"/>
                                          </p:val>
                                        </p:tav>
                                        <p:tav tm="100000">
                                          <p:val>
                                            <p:strVal val="#ppt_w"/>
                                          </p:val>
                                        </p:tav>
                                      </p:tavLst>
                                    </p:anim>
                                    <p:anim calcmode="lin" valueType="num">
                                      <p:cBhvr>
                                        <p:cTn id="96" dur="500" fill="hold"/>
                                        <p:tgtEl>
                                          <p:spTgt spid="17"/>
                                        </p:tgtEl>
                                        <p:attrNameLst>
                                          <p:attrName>ppt_x</p:attrName>
                                        </p:attrNameLst>
                                      </p:cBhvr>
                                      <p:tavLst>
                                        <p:tav tm="0">
                                          <p:val>
                                            <p:strVal val="#ppt_x-.3"/>
                                          </p:val>
                                        </p:tav>
                                        <p:tav tm="50000">
                                          <p:val>
                                            <p:strVal val="#ppt_x"/>
                                          </p:val>
                                        </p:tav>
                                        <p:tav tm="100000">
                                          <p:val>
                                            <p:strVal val="#ppt_x"/>
                                          </p:val>
                                        </p:tav>
                                      </p:tavLst>
                                    </p:anim>
                                    <p:anim calcmode="lin" valueType="num">
                                      <p:cBhvr>
                                        <p:cTn id="97" dur="500" fill="hold"/>
                                        <p:tgtEl>
                                          <p:spTgt spid="17"/>
                                        </p:tgtEl>
                                        <p:attrNameLst>
                                          <p:attrName>ppt_y</p:attrName>
                                        </p:attrNameLst>
                                      </p:cBhvr>
                                      <p:tavLst>
                                        <p:tav tm="0">
                                          <p:val>
                                            <p:strVal val="#ppt_y"/>
                                          </p:val>
                                        </p:tav>
                                        <p:tav tm="100000">
                                          <p:val>
                                            <p:strVal val="#ppt_y"/>
                                          </p:val>
                                        </p:tav>
                                      </p:tavLst>
                                    </p:anim>
                                  </p:childTnLst>
                                </p:cTn>
                              </p:par>
                            </p:childTnLst>
                          </p:cTn>
                        </p:par>
                        <p:par>
                          <p:cTn id="98" fill="hold">
                            <p:stCondLst>
                              <p:cond delay="5000"/>
                            </p:stCondLst>
                            <p:childTnLst>
                              <p:par>
                                <p:cTn id="99" presetID="39" presetClass="entr" presetSubtype="0" accel="100000" fill="hold" grpId="0" nodeType="after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500" fill="hold"/>
                                        <p:tgtEl>
                                          <p:spTgt spid="20"/>
                                        </p:tgtEl>
                                        <p:attrNameLst>
                                          <p:attrName>ppt_h</p:attrName>
                                        </p:attrNameLst>
                                      </p:cBhvr>
                                      <p:tavLst>
                                        <p:tav tm="0">
                                          <p:val>
                                            <p:strVal val="#ppt_h/20"/>
                                          </p:val>
                                        </p:tav>
                                        <p:tav tm="50000">
                                          <p:val>
                                            <p:strVal val="#ppt_h/20"/>
                                          </p:val>
                                        </p:tav>
                                        <p:tav tm="100000">
                                          <p:val>
                                            <p:strVal val="#ppt_h"/>
                                          </p:val>
                                        </p:tav>
                                      </p:tavLst>
                                    </p:anim>
                                    <p:anim calcmode="lin" valueType="num">
                                      <p:cBhvr>
                                        <p:cTn id="102" dur="500" fill="hold"/>
                                        <p:tgtEl>
                                          <p:spTgt spid="20"/>
                                        </p:tgtEl>
                                        <p:attrNameLst>
                                          <p:attrName>ppt_w</p:attrName>
                                        </p:attrNameLst>
                                      </p:cBhvr>
                                      <p:tavLst>
                                        <p:tav tm="0">
                                          <p:val>
                                            <p:strVal val="#ppt_w+.3"/>
                                          </p:val>
                                        </p:tav>
                                        <p:tav tm="50000">
                                          <p:val>
                                            <p:strVal val="#ppt_w+.3"/>
                                          </p:val>
                                        </p:tav>
                                        <p:tav tm="100000">
                                          <p:val>
                                            <p:strVal val="#ppt_w"/>
                                          </p:val>
                                        </p:tav>
                                      </p:tavLst>
                                    </p:anim>
                                    <p:anim calcmode="lin" valueType="num">
                                      <p:cBhvr>
                                        <p:cTn id="103" dur="500" fill="hold"/>
                                        <p:tgtEl>
                                          <p:spTgt spid="20"/>
                                        </p:tgtEl>
                                        <p:attrNameLst>
                                          <p:attrName>ppt_x</p:attrName>
                                        </p:attrNameLst>
                                      </p:cBhvr>
                                      <p:tavLst>
                                        <p:tav tm="0">
                                          <p:val>
                                            <p:strVal val="#ppt_x-.3"/>
                                          </p:val>
                                        </p:tav>
                                        <p:tav tm="50000">
                                          <p:val>
                                            <p:strVal val="#ppt_x"/>
                                          </p:val>
                                        </p:tav>
                                        <p:tav tm="100000">
                                          <p:val>
                                            <p:strVal val="#ppt_x"/>
                                          </p:val>
                                        </p:tav>
                                      </p:tavLst>
                                    </p:anim>
                                    <p:anim calcmode="lin" valueType="num">
                                      <p:cBhvr>
                                        <p:cTn id="10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 presetClass="exit" presetSubtype="16" fill="hold" grpId="1" nodeType="clickEffect">
                                  <p:stCondLst>
                                    <p:cond delay="0"/>
                                  </p:stCondLst>
                                  <p:childTnLst>
                                    <p:animEffect transition="out" filter="box(in)">
                                      <p:cBhvr>
                                        <p:cTn id="108" dur="500"/>
                                        <p:tgtEl>
                                          <p:spTgt spid="32"/>
                                        </p:tgtEl>
                                      </p:cBhvr>
                                    </p:animEffect>
                                    <p:set>
                                      <p:cBhvr>
                                        <p:cTn id="109" dur="1" fill="hold">
                                          <p:stCondLst>
                                            <p:cond delay="499"/>
                                          </p:stCondLst>
                                        </p:cTn>
                                        <p:tgtEl>
                                          <p:spTgt spid="32"/>
                                        </p:tgtEl>
                                        <p:attrNameLst>
                                          <p:attrName>style.visibility</p:attrName>
                                        </p:attrNameLst>
                                      </p:cBhvr>
                                      <p:to>
                                        <p:strVal val="hidden"/>
                                      </p:to>
                                    </p:set>
                                  </p:childTnLst>
                                </p:cTn>
                              </p:par>
                            </p:childTnLst>
                          </p:cTn>
                        </p:par>
                        <p:par>
                          <p:cTn id="110" fill="hold">
                            <p:stCondLst>
                              <p:cond delay="500"/>
                            </p:stCondLst>
                            <p:childTnLst>
                              <p:par>
                                <p:cTn id="111" presetID="42" presetClass="entr" presetSubtype="0"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1000"/>
                                        <p:tgtEl>
                                          <p:spTgt spid="33"/>
                                        </p:tgtEl>
                                      </p:cBhvr>
                                    </p:animEffect>
                                    <p:anim calcmode="lin" valueType="num">
                                      <p:cBhvr>
                                        <p:cTn id="114" dur="1000" fill="hold"/>
                                        <p:tgtEl>
                                          <p:spTgt spid="33"/>
                                        </p:tgtEl>
                                        <p:attrNameLst>
                                          <p:attrName>ppt_x</p:attrName>
                                        </p:attrNameLst>
                                      </p:cBhvr>
                                      <p:tavLst>
                                        <p:tav tm="0">
                                          <p:val>
                                            <p:strVal val="#ppt_x"/>
                                          </p:val>
                                        </p:tav>
                                        <p:tav tm="100000">
                                          <p:val>
                                            <p:strVal val="#ppt_x"/>
                                          </p:val>
                                        </p:tav>
                                      </p:tavLst>
                                    </p:anim>
                                    <p:anim calcmode="lin" valueType="num">
                                      <p:cBhvr>
                                        <p:cTn id="115" dur="1000" fill="hold"/>
                                        <p:tgtEl>
                                          <p:spTgt spid="33"/>
                                        </p:tgtEl>
                                        <p:attrNameLst>
                                          <p:attrName>ppt_y</p:attrName>
                                        </p:attrNameLst>
                                      </p:cBhvr>
                                      <p:tavLst>
                                        <p:tav tm="0">
                                          <p:val>
                                            <p:strVal val="#ppt_y+.1"/>
                                          </p:val>
                                        </p:tav>
                                        <p:tav tm="100000">
                                          <p:val>
                                            <p:strVal val="#ppt_y"/>
                                          </p:val>
                                        </p:tav>
                                      </p:tavLst>
                                    </p:anim>
                                  </p:childTnLst>
                                </p:cTn>
                              </p:par>
                            </p:childTnLst>
                          </p:cTn>
                        </p:par>
                        <p:par>
                          <p:cTn id="116" fill="hold">
                            <p:stCondLst>
                              <p:cond delay="1500"/>
                            </p:stCondLst>
                            <p:childTnLst>
                              <p:par>
                                <p:cTn id="117" presetID="39" presetClass="entr" presetSubtype="0" accel="100000" fill="hold" grpId="0" nodeType="afterEffect">
                                  <p:stCondLst>
                                    <p:cond delay="0"/>
                                  </p:stCondLst>
                                  <p:childTnLst>
                                    <p:set>
                                      <p:cBhvr>
                                        <p:cTn id="118" dur="1" fill="hold">
                                          <p:stCondLst>
                                            <p:cond delay="0"/>
                                          </p:stCondLst>
                                        </p:cTn>
                                        <p:tgtEl>
                                          <p:spTgt spid="25"/>
                                        </p:tgtEl>
                                        <p:attrNameLst>
                                          <p:attrName>style.visibility</p:attrName>
                                        </p:attrNameLst>
                                      </p:cBhvr>
                                      <p:to>
                                        <p:strVal val="visible"/>
                                      </p:to>
                                    </p:set>
                                    <p:anim calcmode="lin" valueType="num">
                                      <p:cBhvr>
                                        <p:cTn id="119" dur="500" fill="hold"/>
                                        <p:tgtEl>
                                          <p:spTgt spid="25"/>
                                        </p:tgtEl>
                                        <p:attrNameLst>
                                          <p:attrName>ppt_h</p:attrName>
                                        </p:attrNameLst>
                                      </p:cBhvr>
                                      <p:tavLst>
                                        <p:tav tm="0">
                                          <p:val>
                                            <p:strVal val="#ppt_h/20"/>
                                          </p:val>
                                        </p:tav>
                                        <p:tav tm="50000">
                                          <p:val>
                                            <p:strVal val="#ppt_h/20"/>
                                          </p:val>
                                        </p:tav>
                                        <p:tav tm="100000">
                                          <p:val>
                                            <p:strVal val="#ppt_h"/>
                                          </p:val>
                                        </p:tav>
                                      </p:tavLst>
                                    </p:anim>
                                    <p:anim calcmode="lin" valueType="num">
                                      <p:cBhvr>
                                        <p:cTn id="120" dur="500" fill="hold"/>
                                        <p:tgtEl>
                                          <p:spTgt spid="25"/>
                                        </p:tgtEl>
                                        <p:attrNameLst>
                                          <p:attrName>ppt_w</p:attrName>
                                        </p:attrNameLst>
                                      </p:cBhvr>
                                      <p:tavLst>
                                        <p:tav tm="0">
                                          <p:val>
                                            <p:strVal val="#ppt_w+.3"/>
                                          </p:val>
                                        </p:tav>
                                        <p:tav tm="50000">
                                          <p:val>
                                            <p:strVal val="#ppt_w+.3"/>
                                          </p:val>
                                        </p:tav>
                                        <p:tav tm="100000">
                                          <p:val>
                                            <p:strVal val="#ppt_w"/>
                                          </p:val>
                                        </p:tav>
                                      </p:tavLst>
                                    </p:anim>
                                    <p:anim calcmode="lin" valueType="num">
                                      <p:cBhvr>
                                        <p:cTn id="121" dur="500" fill="hold"/>
                                        <p:tgtEl>
                                          <p:spTgt spid="25"/>
                                        </p:tgtEl>
                                        <p:attrNameLst>
                                          <p:attrName>ppt_x</p:attrName>
                                        </p:attrNameLst>
                                      </p:cBhvr>
                                      <p:tavLst>
                                        <p:tav tm="0">
                                          <p:val>
                                            <p:strVal val="#ppt_x-.3"/>
                                          </p:val>
                                        </p:tav>
                                        <p:tav tm="50000">
                                          <p:val>
                                            <p:strVal val="#ppt_x"/>
                                          </p:val>
                                        </p:tav>
                                        <p:tav tm="100000">
                                          <p:val>
                                            <p:strVal val="#ppt_x"/>
                                          </p:val>
                                        </p:tav>
                                      </p:tavLst>
                                    </p:anim>
                                    <p:anim calcmode="lin" valueType="num">
                                      <p:cBhvr>
                                        <p:cTn id="122" dur="500" fill="hold"/>
                                        <p:tgtEl>
                                          <p:spTgt spid="25"/>
                                        </p:tgtEl>
                                        <p:attrNameLst>
                                          <p:attrName>ppt_y</p:attrName>
                                        </p:attrNameLst>
                                      </p:cBhvr>
                                      <p:tavLst>
                                        <p:tav tm="0">
                                          <p:val>
                                            <p:strVal val="#ppt_y"/>
                                          </p:val>
                                        </p:tav>
                                        <p:tav tm="100000">
                                          <p:val>
                                            <p:strVal val="#ppt_y"/>
                                          </p:val>
                                        </p:tav>
                                      </p:tavLst>
                                    </p:anim>
                                  </p:childTnLst>
                                </p:cTn>
                              </p:par>
                            </p:childTnLst>
                          </p:cTn>
                        </p:par>
                        <p:par>
                          <p:cTn id="123" fill="hold">
                            <p:stCondLst>
                              <p:cond delay="2000"/>
                            </p:stCondLst>
                            <p:childTnLst>
                              <p:par>
                                <p:cTn id="124" presetID="39" presetClass="entr" presetSubtype="0" accel="100000" fill="hold" grpId="0" nodeType="afterEffect">
                                  <p:stCondLst>
                                    <p:cond delay="0"/>
                                  </p:stCondLst>
                                  <p:childTnLst>
                                    <p:set>
                                      <p:cBhvr>
                                        <p:cTn id="125" dur="1" fill="hold">
                                          <p:stCondLst>
                                            <p:cond delay="0"/>
                                          </p:stCondLst>
                                        </p:cTn>
                                        <p:tgtEl>
                                          <p:spTgt spid="26"/>
                                        </p:tgtEl>
                                        <p:attrNameLst>
                                          <p:attrName>style.visibility</p:attrName>
                                        </p:attrNameLst>
                                      </p:cBhvr>
                                      <p:to>
                                        <p:strVal val="visible"/>
                                      </p:to>
                                    </p:set>
                                    <p:anim calcmode="lin" valueType="num">
                                      <p:cBhvr>
                                        <p:cTn id="126" dur="500" fill="hold"/>
                                        <p:tgtEl>
                                          <p:spTgt spid="26"/>
                                        </p:tgtEl>
                                        <p:attrNameLst>
                                          <p:attrName>ppt_h</p:attrName>
                                        </p:attrNameLst>
                                      </p:cBhvr>
                                      <p:tavLst>
                                        <p:tav tm="0">
                                          <p:val>
                                            <p:strVal val="#ppt_h/20"/>
                                          </p:val>
                                        </p:tav>
                                        <p:tav tm="50000">
                                          <p:val>
                                            <p:strVal val="#ppt_h/20"/>
                                          </p:val>
                                        </p:tav>
                                        <p:tav tm="100000">
                                          <p:val>
                                            <p:strVal val="#ppt_h"/>
                                          </p:val>
                                        </p:tav>
                                      </p:tavLst>
                                    </p:anim>
                                    <p:anim calcmode="lin" valueType="num">
                                      <p:cBhvr>
                                        <p:cTn id="127" dur="500" fill="hold"/>
                                        <p:tgtEl>
                                          <p:spTgt spid="26"/>
                                        </p:tgtEl>
                                        <p:attrNameLst>
                                          <p:attrName>ppt_w</p:attrName>
                                        </p:attrNameLst>
                                      </p:cBhvr>
                                      <p:tavLst>
                                        <p:tav tm="0">
                                          <p:val>
                                            <p:strVal val="#ppt_w+.3"/>
                                          </p:val>
                                        </p:tav>
                                        <p:tav tm="50000">
                                          <p:val>
                                            <p:strVal val="#ppt_w+.3"/>
                                          </p:val>
                                        </p:tav>
                                        <p:tav tm="100000">
                                          <p:val>
                                            <p:strVal val="#ppt_w"/>
                                          </p:val>
                                        </p:tav>
                                      </p:tavLst>
                                    </p:anim>
                                    <p:anim calcmode="lin" valueType="num">
                                      <p:cBhvr>
                                        <p:cTn id="128" dur="500" fill="hold"/>
                                        <p:tgtEl>
                                          <p:spTgt spid="26"/>
                                        </p:tgtEl>
                                        <p:attrNameLst>
                                          <p:attrName>ppt_x</p:attrName>
                                        </p:attrNameLst>
                                      </p:cBhvr>
                                      <p:tavLst>
                                        <p:tav tm="0">
                                          <p:val>
                                            <p:strVal val="#ppt_x-.3"/>
                                          </p:val>
                                        </p:tav>
                                        <p:tav tm="50000">
                                          <p:val>
                                            <p:strVal val="#ppt_x"/>
                                          </p:val>
                                        </p:tav>
                                        <p:tav tm="100000">
                                          <p:val>
                                            <p:strVal val="#ppt_x"/>
                                          </p:val>
                                        </p:tav>
                                      </p:tavLst>
                                    </p:anim>
                                    <p:anim calcmode="lin" valueType="num">
                                      <p:cBhvr>
                                        <p:cTn id="129" dur="500" fill="hold"/>
                                        <p:tgtEl>
                                          <p:spTgt spid="26"/>
                                        </p:tgtEl>
                                        <p:attrNameLst>
                                          <p:attrName>ppt_y</p:attrName>
                                        </p:attrNameLst>
                                      </p:cBhvr>
                                      <p:tavLst>
                                        <p:tav tm="0">
                                          <p:val>
                                            <p:strVal val="#ppt_y"/>
                                          </p:val>
                                        </p:tav>
                                        <p:tav tm="100000">
                                          <p:val>
                                            <p:strVal val="#ppt_y"/>
                                          </p:val>
                                        </p:tav>
                                      </p:tavLst>
                                    </p:anim>
                                  </p:childTnLst>
                                </p:cTn>
                              </p:par>
                            </p:childTnLst>
                          </p:cTn>
                        </p:par>
                        <p:par>
                          <p:cTn id="130" fill="hold">
                            <p:stCondLst>
                              <p:cond delay="2500"/>
                            </p:stCondLst>
                            <p:childTnLst>
                              <p:par>
                                <p:cTn id="131" presetID="39" presetClass="entr" presetSubtype="0" accel="100000" fill="hold" grpId="0" nodeType="afterEffect">
                                  <p:stCondLst>
                                    <p:cond delay="0"/>
                                  </p:stCondLst>
                                  <p:childTnLst>
                                    <p:set>
                                      <p:cBhvr>
                                        <p:cTn id="132" dur="1" fill="hold">
                                          <p:stCondLst>
                                            <p:cond delay="0"/>
                                          </p:stCondLst>
                                        </p:cTn>
                                        <p:tgtEl>
                                          <p:spTgt spid="38"/>
                                        </p:tgtEl>
                                        <p:attrNameLst>
                                          <p:attrName>style.visibility</p:attrName>
                                        </p:attrNameLst>
                                      </p:cBhvr>
                                      <p:to>
                                        <p:strVal val="visible"/>
                                      </p:to>
                                    </p:set>
                                    <p:anim calcmode="lin" valueType="num">
                                      <p:cBhvr>
                                        <p:cTn id="133" dur="500" fill="hold"/>
                                        <p:tgtEl>
                                          <p:spTgt spid="38"/>
                                        </p:tgtEl>
                                        <p:attrNameLst>
                                          <p:attrName>ppt_h</p:attrName>
                                        </p:attrNameLst>
                                      </p:cBhvr>
                                      <p:tavLst>
                                        <p:tav tm="0">
                                          <p:val>
                                            <p:strVal val="#ppt_h/20"/>
                                          </p:val>
                                        </p:tav>
                                        <p:tav tm="50000">
                                          <p:val>
                                            <p:strVal val="#ppt_h/20"/>
                                          </p:val>
                                        </p:tav>
                                        <p:tav tm="100000">
                                          <p:val>
                                            <p:strVal val="#ppt_h"/>
                                          </p:val>
                                        </p:tav>
                                      </p:tavLst>
                                    </p:anim>
                                    <p:anim calcmode="lin" valueType="num">
                                      <p:cBhvr>
                                        <p:cTn id="134" dur="500" fill="hold"/>
                                        <p:tgtEl>
                                          <p:spTgt spid="38"/>
                                        </p:tgtEl>
                                        <p:attrNameLst>
                                          <p:attrName>ppt_w</p:attrName>
                                        </p:attrNameLst>
                                      </p:cBhvr>
                                      <p:tavLst>
                                        <p:tav tm="0">
                                          <p:val>
                                            <p:strVal val="#ppt_w+.3"/>
                                          </p:val>
                                        </p:tav>
                                        <p:tav tm="50000">
                                          <p:val>
                                            <p:strVal val="#ppt_w+.3"/>
                                          </p:val>
                                        </p:tav>
                                        <p:tav tm="100000">
                                          <p:val>
                                            <p:strVal val="#ppt_w"/>
                                          </p:val>
                                        </p:tav>
                                      </p:tavLst>
                                    </p:anim>
                                    <p:anim calcmode="lin" valueType="num">
                                      <p:cBhvr>
                                        <p:cTn id="135" dur="500" fill="hold"/>
                                        <p:tgtEl>
                                          <p:spTgt spid="38"/>
                                        </p:tgtEl>
                                        <p:attrNameLst>
                                          <p:attrName>ppt_x</p:attrName>
                                        </p:attrNameLst>
                                      </p:cBhvr>
                                      <p:tavLst>
                                        <p:tav tm="0">
                                          <p:val>
                                            <p:strVal val="#ppt_x-.3"/>
                                          </p:val>
                                        </p:tav>
                                        <p:tav tm="50000">
                                          <p:val>
                                            <p:strVal val="#ppt_x"/>
                                          </p:val>
                                        </p:tav>
                                        <p:tav tm="100000">
                                          <p:val>
                                            <p:strVal val="#ppt_x"/>
                                          </p:val>
                                        </p:tav>
                                      </p:tavLst>
                                    </p:anim>
                                    <p:anim calcmode="lin" valueType="num">
                                      <p:cBhvr>
                                        <p:cTn id="136" dur="500" fill="hold"/>
                                        <p:tgtEl>
                                          <p:spTgt spid="38"/>
                                        </p:tgtEl>
                                        <p:attrNameLst>
                                          <p:attrName>ppt_y</p:attrName>
                                        </p:attrNameLst>
                                      </p:cBhvr>
                                      <p:tavLst>
                                        <p:tav tm="0">
                                          <p:val>
                                            <p:strVal val="#ppt_y"/>
                                          </p:val>
                                        </p:tav>
                                        <p:tav tm="100000">
                                          <p:val>
                                            <p:strVal val="#ppt_y"/>
                                          </p:val>
                                        </p:tav>
                                      </p:tavLst>
                                    </p:anim>
                                  </p:childTnLst>
                                </p:cTn>
                              </p:par>
                            </p:childTnLst>
                          </p:cTn>
                        </p:par>
                        <p:par>
                          <p:cTn id="137" fill="hold">
                            <p:stCondLst>
                              <p:cond delay="3000"/>
                            </p:stCondLst>
                            <p:childTnLst>
                              <p:par>
                                <p:cTn id="138" presetID="39" presetClass="entr" presetSubtype="0" accel="100000" fill="hold" grpId="0" nodeType="afterEffect">
                                  <p:stCondLst>
                                    <p:cond delay="0"/>
                                  </p:stCondLst>
                                  <p:childTnLst>
                                    <p:set>
                                      <p:cBhvr>
                                        <p:cTn id="139" dur="1" fill="hold">
                                          <p:stCondLst>
                                            <p:cond delay="0"/>
                                          </p:stCondLst>
                                        </p:cTn>
                                        <p:tgtEl>
                                          <p:spTgt spid="39"/>
                                        </p:tgtEl>
                                        <p:attrNameLst>
                                          <p:attrName>style.visibility</p:attrName>
                                        </p:attrNameLst>
                                      </p:cBhvr>
                                      <p:to>
                                        <p:strVal val="visible"/>
                                      </p:to>
                                    </p:set>
                                    <p:anim calcmode="lin" valueType="num">
                                      <p:cBhvr>
                                        <p:cTn id="140" dur="500" fill="hold"/>
                                        <p:tgtEl>
                                          <p:spTgt spid="39"/>
                                        </p:tgtEl>
                                        <p:attrNameLst>
                                          <p:attrName>ppt_h</p:attrName>
                                        </p:attrNameLst>
                                      </p:cBhvr>
                                      <p:tavLst>
                                        <p:tav tm="0">
                                          <p:val>
                                            <p:strVal val="#ppt_h/20"/>
                                          </p:val>
                                        </p:tav>
                                        <p:tav tm="50000">
                                          <p:val>
                                            <p:strVal val="#ppt_h/20"/>
                                          </p:val>
                                        </p:tav>
                                        <p:tav tm="100000">
                                          <p:val>
                                            <p:strVal val="#ppt_h"/>
                                          </p:val>
                                        </p:tav>
                                      </p:tavLst>
                                    </p:anim>
                                    <p:anim calcmode="lin" valueType="num">
                                      <p:cBhvr>
                                        <p:cTn id="141" dur="500" fill="hold"/>
                                        <p:tgtEl>
                                          <p:spTgt spid="39"/>
                                        </p:tgtEl>
                                        <p:attrNameLst>
                                          <p:attrName>ppt_w</p:attrName>
                                        </p:attrNameLst>
                                      </p:cBhvr>
                                      <p:tavLst>
                                        <p:tav tm="0">
                                          <p:val>
                                            <p:strVal val="#ppt_w+.3"/>
                                          </p:val>
                                        </p:tav>
                                        <p:tav tm="50000">
                                          <p:val>
                                            <p:strVal val="#ppt_w+.3"/>
                                          </p:val>
                                        </p:tav>
                                        <p:tav tm="100000">
                                          <p:val>
                                            <p:strVal val="#ppt_w"/>
                                          </p:val>
                                        </p:tav>
                                      </p:tavLst>
                                    </p:anim>
                                    <p:anim calcmode="lin" valueType="num">
                                      <p:cBhvr>
                                        <p:cTn id="142" dur="500" fill="hold"/>
                                        <p:tgtEl>
                                          <p:spTgt spid="39"/>
                                        </p:tgtEl>
                                        <p:attrNameLst>
                                          <p:attrName>ppt_x</p:attrName>
                                        </p:attrNameLst>
                                      </p:cBhvr>
                                      <p:tavLst>
                                        <p:tav tm="0">
                                          <p:val>
                                            <p:strVal val="#ppt_x-.3"/>
                                          </p:val>
                                        </p:tav>
                                        <p:tav tm="50000">
                                          <p:val>
                                            <p:strVal val="#ppt_x"/>
                                          </p:val>
                                        </p:tav>
                                        <p:tav tm="100000">
                                          <p:val>
                                            <p:strVal val="#ppt_x"/>
                                          </p:val>
                                        </p:tav>
                                      </p:tavLst>
                                    </p:anim>
                                    <p:anim calcmode="lin" valueType="num">
                                      <p:cBhvr>
                                        <p:cTn id="143" dur="500" fill="hold"/>
                                        <p:tgtEl>
                                          <p:spTgt spid="39"/>
                                        </p:tgtEl>
                                        <p:attrNameLst>
                                          <p:attrName>ppt_y</p:attrName>
                                        </p:attrNameLst>
                                      </p:cBhvr>
                                      <p:tavLst>
                                        <p:tav tm="0">
                                          <p:val>
                                            <p:strVal val="#ppt_y"/>
                                          </p:val>
                                        </p:tav>
                                        <p:tav tm="100000">
                                          <p:val>
                                            <p:strVal val="#ppt_y"/>
                                          </p:val>
                                        </p:tav>
                                      </p:tavLst>
                                    </p:anim>
                                  </p:childTnLst>
                                </p:cTn>
                              </p:par>
                            </p:childTnLst>
                          </p:cTn>
                        </p:par>
                        <p:par>
                          <p:cTn id="144" fill="hold">
                            <p:stCondLst>
                              <p:cond delay="3500"/>
                            </p:stCondLst>
                            <p:childTnLst>
                              <p:par>
                                <p:cTn id="145" presetID="39" presetClass="entr" presetSubtype="0" accel="100000" fill="hold" grpId="0" nodeType="afterEffect">
                                  <p:stCondLst>
                                    <p:cond delay="0"/>
                                  </p:stCondLst>
                                  <p:childTnLst>
                                    <p:set>
                                      <p:cBhvr>
                                        <p:cTn id="146" dur="1" fill="hold">
                                          <p:stCondLst>
                                            <p:cond delay="0"/>
                                          </p:stCondLst>
                                        </p:cTn>
                                        <p:tgtEl>
                                          <p:spTgt spid="27"/>
                                        </p:tgtEl>
                                        <p:attrNameLst>
                                          <p:attrName>style.visibility</p:attrName>
                                        </p:attrNameLst>
                                      </p:cBhvr>
                                      <p:to>
                                        <p:strVal val="visible"/>
                                      </p:to>
                                    </p:set>
                                    <p:anim calcmode="lin" valueType="num">
                                      <p:cBhvr>
                                        <p:cTn id="147"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148"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149"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150" dur="500" fill="hold"/>
                                        <p:tgtEl>
                                          <p:spTgt spid="27"/>
                                        </p:tgtEl>
                                        <p:attrNameLst>
                                          <p:attrName>ppt_y</p:attrName>
                                        </p:attrNameLst>
                                      </p:cBhvr>
                                      <p:tavLst>
                                        <p:tav tm="0">
                                          <p:val>
                                            <p:strVal val="#ppt_y"/>
                                          </p:val>
                                        </p:tav>
                                        <p:tav tm="100000">
                                          <p:val>
                                            <p:strVal val="#ppt_y"/>
                                          </p:val>
                                        </p:tav>
                                      </p:tavLst>
                                    </p:anim>
                                  </p:childTnLst>
                                </p:cTn>
                              </p:par>
                            </p:childTnLst>
                          </p:cTn>
                        </p:par>
                        <p:par>
                          <p:cTn id="151" fill="hold">
                            <p:stCondLst>
                              <p:cond delay="4000"/>
                            </p:stCondLst>
                            <p:childTnLst>
                              <p:par>
                                <p:cTn id="152" presetID="39" presetClass="entr" presetSubtype="0" accel="100000" fill="hold" grpId="0" nodeType="afterEffect">
                                  <p:stCondLst>
                                    <p:cond delay="0"/>
                                  </p:stCondLst>
                                  <p:childTnLst>
                                    <p:set>
                                      <p:cBhvr>
                                        <p:cTn id="153" dur="1" fill="hold">
                                          <p:stCondLst>
                                            <p:cond delay="0"/>
                                          </p:stCondLst>
                                        </p:cTn>
                                        <p:tgtEl>
                                          <p:spTgt spid="28"/>
                                        </p:tgtEl>
                                        <p:attrNameLst>
                                          <p:attrName>style.visibility</p:attrName>
                                        </p:attrNameLst>
                                      </p:cBhvr>
                                      <p:to>
                                        <p:strVal val="visible"/>
                                      </p:to>
                                    </p:set>
                                    <p:anim calcmode="lin" valueType="num">
                                      <p:cBhvr>
                                        <p:cTn id="154" dur="500" fill="hold"/>
                                        <p:tgtEl>
                                          <p:spTgt spid="28"/>
                                        </p:tgtEl>
                                        <p:attrNameLst>
                                          <p:attrName>ppt_h</p:attrName>
                                        </p:attrNameLst>
                                      </p:cBhvr>
                                      <p:tavLst>
                                        <p:tav tm="0">
                                          <p:val>
                                            <p:strVal val="#ppt_h/20"/>
                                          </p:val>
                                        </p:tav>
                                        <p:tav tm="50000">
                                          <p:val>
                                            <p:strVal val="#ppt_h/20"/>
                                          </p:val>
                                        </p:tav>
                                        <p:tav tm="100000">
                                          <p:val>
                                            <p:strVal val="#ppt_h"/>
                                          </p:val>
                                        </p:tav>
                                      </p:tavLst>
                                    </p:anim>
                                    <p:anim calcmode="lin" valueType="num">
                                      <p:cBhvr>
                                        <p:cTn id="155" dur="500" fill="hold"/>
                                        <p:tgtEl>
                                          <p:spTgt spid="28"/>
                                        </p:tgtEl>
                                        <p:attrNameLst>
                                          <p:attrName>ppt_w</p:attrName>
                                        </p:attrNameLst>
                                      </p:cBhvr>
                                      <p:tavLst>
                                        <p:tav tm="0">
                                          <p:val>
                                            <p:strVal val="#ppt_w+.3"/>
                                          </p:val>
                                        </p:tav>
                                        <p:tav tm="50000">
                                          <p:val>
                                            <p:strVal val="#ppt_w+.3"/>
                                          </p:val>
                                        </p:tav>
                                        <p:tav tm="100000">
                                          <p:val>
                                            <p:strVal val="#ppt_w"/>
                                          </p:val>
                                        </p:tav>
                                      </p:tavLst>
                                    </p:anim>
                                    <p:anim calcmode="lin" valueType="num">
                                      <p:cBhvr>
                                        <p:cTn id="156" dur="500" fill="hold"/>
                                        <p:tgtEl>
                                          <p:spTgt spid="28"/>
                                        </p:tgtEl>
                                        <p:attrNameLst>
                                          <p:attrName>ppt_x</p:attrName>
                                        </p:attrNameLst>
                                      </p:cBhvr>
                                      <p:tavLst>
                                        <p:tav tm="0">
                                          <p:val>
                                            <p:strVal val="#ppt_x-.3"/>
                                          </p:val>
                                        </p:tav>
                                        <p:tav tm="50000">
                                          <p:val>
                                            <p:strVal val="#ppt_x"/>
                                          </p:val>
                                        </p:tav>
                                        <p:tav tm="100000">
                                          <p:val>
                                            <p:strVal val="#ppt_x"/>
                                          </p:val>
                                        </p:tav>
                                      </p:tavLst>
                                    </p:anim>
                                    <p:anim calcmode="lin" valueType="num">
                                      <p:cBhvr>
                                        <p:cTn id="157" dur="500" fill="hold"/>
                                        <p:tgtEl>
                                          <p:spTgt spid="28"/>
                                        </p:tgtEl>
                                        <p:attrNameLst>
                                          <p:attrName>ppt_y</p:attrName>
                                        </p:attrNameLst>
                                      </p:cBhvr>
                                      <p:tavLst>
                                        <p:tav tm="0">
                                          <p:val>
                                            <p:strVal val="#ppt_y"/>
                                          </p:val>
                                        </p:tav>
                                        <p:tav tm="100000">
                                          <p:val>
                                            <p:strVal val="#ppt_y"/>
                                          </p:val>
                                        </p:tav>
                                      </p:tavLst>
                                    </p:anim>
                                  </p:childTnLst>
                                </p:cTn>
                              </p:par>
                            </p:childTnLst>
                          </p:cTn>
                        </p:par>
                        <p:par>
                          <p:cTn id="158" fill="hold">
                            <p:stCondLst>
                              <p:cond delay="4500"/>
                            </p:stCondLst>
                            <p:childTnLst>
                              <p:par>
                                <p:cTn id="159" presetID="39" presetClass="entr" presetSubtype="0" accel="100000"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p:cTn id="161" dur="500" fill="hold"/>
                                        <p:tgtEl>
                                          <p:spTgt spid="34"/>
                                        </p:tgtEl>
                                        <p:attrNameLst>
                                          <p:attrName>ppt_h</p:attrName>
                                        </p:attrNameLst>
                                      </p:cBhvr>
                                      <p:tavLst>
                                        <p:tav tm="0">
                                          <p:val>
                                            <p:strVal val="#ppt_h/20"/>
                                          </p:val>
                                        </p:tav>
                                        <p:tav tm="50000">
                                          <p:val>
                                            <p:strVal val="#ppt_h/20"/>
                                          </p:val>
                                        </p:tav>
                                        <p:tav tm="100000">
                                          <p:val>
                                            <p:strVal val="#ppt_h"/>
                                          </p:val>
                                        </p:tav>
                                      </p:tavLst>
                                    </p:anim>
                                    <p:anim calcmode="lin" valueType="num">
                                      <p:cBhvr>
                                        <p:cTn id="162" dur="500" fill="hold"/>
                                        <p:tgtEl>
                                          <p:spTgt spid="34"/>
                                        </p:tgtEl>
                                        <p:attrNameLst>
                                          <p:attrName>ppt_w</p:attrName>
                                        </p:attrNameLst>
                                      </p:cBhvr>
                                      <p:tavLst>
                                        <p:tav tm="0">
                                          <p:val>
                                            <p:strVal val="#ppt_w+.3"/>
                                          </p:val>
                                        </p:tav>
                                        <p:tav tm="50000">
                                          <p:val>
                                            <p:strVal val="#ppt_w+.3"/>
                                          </p:val>
                                        </p:tav>
                                        <p:tav tm="100000">
                                          <p:val>
                                            <p:strVal val="#ppt_w"/>
                                          </p:val>
                                        </p:tav>
                                      </p:tavLst>
                                    </p:anim>
                                    <p:anim calcmode="lin" valueType="num">
                                      <p:cBhvr>
                                        <p:cTn id="163" dur="500" fill="hold"/>
                                        <p:tgtEl>
                                          <p:spTgt spid="34"/>
                                        </p:tgtEl>
                                        <p:attrNameLst>
                                          <p:attrName>ppt_x</p:attrName>
                                        </p:attrNameLst>
                                      </p:cBhvr>
                                      <p:tavLst>
                                        <p:tav tm="0">
                                          <p:val>
                                            <p:strVal val="#ppt_x-.3"/>
                                          </p:val>
                                        </p:tav>
                                        <p:tav tm="50000">
                                          <p:val>
                                            <p:strVal val="#ppt_x"/>
                                          </p:val>
                                        </p:tav>
                                        <p:tav tm="100000">
                                          <p:val>
                                            <p:strVal val="#ppt_x"/>
                                          </p:val>
                                        </p:tav>
                                      </p:tavLst>
                                    </p:anim>
                                    <p:anim calcmode="lin" valueType="num">
                                      <p:cBhvr>
                                        <p:cTn id="164" dur="500" fill="hold"/>
                                        <p:tgtEl>
                                          <p:spTgt spid="34"/>
                                        </p:tgtEl>
                                        <p:attrNameLst>
                                          <p:attrName>ppt_y</p:attrName>
                                        </p:attrNameLst>
                                      </p:cBhvr>
                                      <p:tavLst>
                                        <p:tav tm="0">
                                          <p:val>
                                            <p:strVal val="#ppt_y"/>
                                          </p:val>
                                        </p:tav>
                                        <p:tav tm="100000">
                                          <p:val>
                                            <p:strVal val="#ppt_y"/>
                                          </p:val>
                                        </p:tav>
                                      </p:tavLst>
                                    </p:anim>
                                  </p:childTnLst>
                                </p:cTn>
                              </p:par>
                            </p:childTnLst>
                          </p:cTn>
                        </p:par>
                        <p:par>
                          <p:cTn id="165" fill="hold">
                            <p:stCondLst>
                              <p:cond delay="5000"/>
                            </p:stCondLst>
                            <p:childTnLst>
                              <p:par>
                                <p:cTn id="166" presetID="39" presetClass="entr" presetSubtype="0" accel="100000" fill="hold" grpId="0" nodeType="afterEffect">
                                  <p:stCondLst>
                                    <p:cond delay="0"/>
                                  </p:stCondLst>
                                  <p:childTnLst>
                                    <p:set>
                                      <p:cBhvr>
                                        <p:cTn id="167" dur="1" fill="hold">
                                          <p:stCondLst>
                                            <p:cond delay="0"/>
                                          </p:stCondLst>
                                        </p:cTn>
                                        <p:tgtEl>
                                          <p:spTgt spid="35"/>
                                        </p:tgtEl>
                                        <p:attrNameLst>
                                          <p:attrName>style.visibility</p:attrName>
                                        </p:attrNameLst>
                                      </p:cBhvr>
                                      <p:to>
                                        <p:strVal val="visible"/>
                                      </p:to>
                                    </p:set>
                                    <p:anim calcmode="lin" valueType="num">
                                      <p:cBhvr>
                                        <p:cTn id="168" dur="500" fill="hold"/>
                                        <p:tgtEl>
                                          <p:spTgt spid="35"/>
                                        </p:tgtEl>
                                        <p:attrNameLst>
                                          <p:attrName>ppt_h</p:attrName>
                                        </p:attrNameLst>
                                      </p:cBhvr>
                                      <p:tavLst>
                                        <p:tav tm="0">
                                          <p:val>
                                            <p:strVal val="#ppt_h/20"/>
                                          </p:val>
                                        </p:tav>
                                        <p:tav tm="50000">
                                          <p:val>
                                            <p:strVal val="#ppt_h/20"/>
                                          </p:val>
                                        </p:tav>
                                        <p:tav tm="100000">
                                          <p:val>
                                            <p:strVal val="#ppt_h"/>
                                          </p:val>
                                        </p:tav>
                                      </p:tavLst>
                                    </p:anim>
                                    <p:anim calcmode="lin" valueType="num">
                                      <p:cBhvr>
                                        <p:cTn id="169" dur="500" fill="hold"/>
                                        <p:tgtEl>
                                          <p:spTgt spid="35"/>
                                        </p:tgtEl>
                                        <p:attrNameLst>
                                          <p:attrName>ppt_w</p:attrName>
                                        </p:attrNameLst>
                                      </p:cBhvr>
                                      <p:tavLst>
                                        <p:tav tm="0">
                                          <p:val>
                                            <p:strVal val="#ppt_w+.3"/>
                                          </p:val>
                                        </p:tav>
                                        <p:tav tm="50000">
                                          <p:val>
                                            <p:strVal val="#ppt_w+.3"/>
                                          </p:val>
                                        </p:tav>
                                        <p:tav tm="100000">
                                          <p:val>
                                            <p:strVal val="#ppt_w"/>
                                          </p:val>
                                        </p:tav>
                                      </p:tavLst>
                                    </p:anim>
                                    <p:anim calcmode="lin" valueType="num">
                                      <p:cBhvr>
                                        <p:cTn id="170" dur="500" fill="hold"/>
                                        <p:tgtEl>
                                          <p:spTgt spid="35"/>
                                        </p:tgtEl>
                                        <p:attrNameLst>
                                          <p:attrName>ppt_x</p:attrName>
                                        </p:attrNameLst>
                                      </p:cBhvr>
                                      <p:tavLst>
                                        <p:tav tm="0">
                                          <p:val>
                                            <p:strVal val="#ppt_x-.3"/>
                                          </p:val>
                                        </p:tav>
                                        <p:tav tm="50000">
                                          <p:val>
                                            <p:strVal val="#ppt_x"/>
                                          </p:val>
                                        </p:tav>
                                        <p:tav tm="100000">
                                          <p:val>
                                            <p:strVal val="#ppt_x"/>
                                          </p:val>
                                        </p:tav>
                                      </p:tavLst>
                                    </p:anim>
                                    <p:anim calcmode="lin" valueType="num">
                                      <p:cBhvr>
                                        <p:cTn id="171" dur="500" fill="hold"/>
                                        <p:tgtEl>
                                          <p:spTgt spid="35"/>
                                        </p:tgtEl>
                                        <p:attrNameLst>
                                          <p:attrName>ppt_y</p:attrName>
                                        </p:attrNameLst>
                                      </p:cBhvr>
                                      <p:tavLst>
                                        <p:tav tm="0">
                                          <p:val>
                                            <p:strVal val="#ppt_y"/>
                                          </p:val>
                                        </p:tav>
                                        <p:tav tm="100000">
                                          <p:val>
                                            <p:strVal val="#ppt_y"/>
                                          </p:val>
                                        </p:tav>
                                      </p:tavLst>
                                    </p:anim>
                                  </p:childTnLst>
                                </p:cTn>
                              </p:par>
                            </p:childTnLst>
                          </p:cTn>
                        </p:par>
                        <p:par>
                          <p:cTn id="172" fill="hold">
                            <p:stCondLst>
                              <p:cond delay="5500"/>
                            </p:stCondLst>
                            <p:childTnLst>
                              <p:par>
                                <p:cTn id="173" presetID="39" presetClass="entr" presetSubtype="0" accel="100000" fill="hold" grpId="0" nodeType="afterEffect">
                                  <p:stCondLst>
                                    <p:cond delay="0"/>
                                  </p:stCondLst>
                                  <p:childTnLst>
                                    <p:set>
                                      <p:cBhvr>
                                        <p:cTn id="174" dur="1" fill="hold">
                                          <p:stCondLst>
                                            <p:cond delay="0"/>
                                          </p:stCondLst>
                                        </p:cTn>
                                        <p:tgtEl>
                                          <p:spTgt spid="36"/>
                                        </p:tgtEl>
                                        <p:attrNameLst>
                                          <p:attrName>style.visibility</p:attrName>
                                        </p:attrNameLst>
                                      </p:cBhvr>
                                      <p:to>
                                        <p:strVal val="visible"/>
                                      </p:to>
                                    </p:set>
                                    <p:anim calcmode="lin" valueType="num">
                                      <p:cBhvr>
                                        <p:cTn id="175" dur="500" fill="hold"/>
                                        <p:tgtEl>
                                          <p:spTgt spid="36"/>
                                        </p:tgtEl>
                                        <p:attrNameLst>
                                          <p:attrName>ppt_h</p:attrName>
                                        </p:attrNameLst>
                                      </p:cBhvr>
                                      <p:tavLst>
                                        <p:tav tm="0">
                                          <p:val>
                                            <p:strVal val="#ppt_h/20"/>
                                          </p:val>
                                        </p:tav>
                                        <p:tav tm="50000">
                                          <p:val>
                                            <p:strVal val="#ppt_h/20"/>
                                          </p:val>
                                        </p:tav>
                                        <p:tav tm="100000">
                                          <p:val>
                                            <p:strVal val="#ppt_h"/>
                                          </p:val>
                                        </p:tav>
                                      </p:tavLst>
                                    </p:anim>
                                    <p:anim calcmode="lin" valueType="num">
                                      <p:cBhvr>
                                        <p:cTn id="176" dur="500" fill="hold"/>
                                        <p:tgtEl>
                                          <p:spTgt spid="36"/>
                                        </p:tgtEl>
                                        <p:attrNameLst>
                                          <p:attrName>ppt_w</p:attrName>
                                        </p:attrNameLst>
                                      </p:cBhvr>
                                      <p:tavLst>
                                        <p:tav tm="0">
                                          <p:val>
                                            <p:strVal val="#ppt_w+.3"/>
                                          </p:val>
                                        </p:tav>
                                        <p:tav tm="50000">
                                          <p:val>
                                            <p:strVal val="#ppt_w+.3"/>
                                          </p:val>
                                        </p:tav>
                                        <p:tav tm="100000">
                                          <p:val>
                                            <p:strVal val="#ppt_w"/>
                                          </p:val>
                                        </p:tav>
                                      </p:tavLst>
                                    </p:anim>
                                    <p:anim calcmode="lin" valueType="num">
                                      <p:cBhvr>
                                        <p:cTn id="177" dur="500" fill="hold"/>
                                        <p:tgtEl>
                                          <p:spTgt spid="36"/>
                                        </p:tgtEl>
                                        <p:attrNameLst>
                                          <p:attrName>ppt_x</p:attrName>
                                        </p:attrNameLst>
                                      </p:cBhvr>
                                      <p:tavLst>
                                        <p:tav tm="0">
                                          <p:val>
                                            <p:strVal val="#ppt_x-.3"/>
                                          </p:val>
                                        </p:tav>
                                        <p:tav tm="50000">
                                          <p:val>
                                            <p:strVal val="#ppt_x"/>
                                          </p:val>
                                        </p:tav>
                                        <p:tav tm="100000">
                                          <p:val>
                                            <p:strVal val="#ppt_x"/>
                                          </p:val>
                                        </p:tav>
                                      </p:tavLst>
                                    </p:anim>
                                    <p:anim calcmode="lin" valueType="num">
                                      <p:cBhvr>
                                        <p:cTn id="178" dur="500" fill="hold"/>
                                        <p:tgtEl>
                                          <p:spTgt spid="36"/>
                                        </p:tgtEl>
                                        <p:attrNameLst>
                                          <p:attrName>ppt_y</p:attrName>
                                        </p:attrNameLst>
                                      </p:cBhvr>
                                      <p:tavLst>
                                        <p:tav tm="0">
                                          <p:val>
                                            <p:strVal val="#ppt_y"/>
                                          </p:val>
                                        </p:tav>
                                        <p:tav tm="100000">
                                          <p:val>
                                            <p:strVal val="#ppt_y"/>
                                          </p:val>
                                        </p:tav>
                                      </p:tavLst>
                                    </p:anim>
                                  </p:childTnLst>
                                </p:cTn>
                              </p:par>
                            </p:childTnLst>
                          </p:cTn>
                        </p:par>
                        <p:par>
                          <p:cTn id="179" fill="hold">
                            <p:stCondLst>
                              <p:cond delay="6000"/>
                            </p:stCondLst>
                            <p:childTnLst>
                              <p:par>
                                <p:cTn id="180" presetID="39" presetClass="entr" presetSubtype="0" accel="100000" fill="hold" grpId="0" nodeType="afterEffect">
                                  <p:stCondLst>
                                    <p:cond delay="0"/>
                                  </p:stCondLst>
                                  <p:childTnLst>
                                    <p:set>
                                      <p:cBhvr>
                                        <p:cTn id="181" dur="1" fill="hold">
                                          <p:stCondLst>
                                            <p:cond delay="0"/>
                                          </p:stCondLst>
                                        </p:cTn>
                                        <p:tgtEl>
                                          <p:spTgt spid="37"/>
                                        </p:tgtEl>
                                        <p:attrNameLst>
                                          <p:attrName>style.visibility</p:attrName>
                                        </p:attrNameLst>
                                      </p:cBhvr>
                                      <p:to>
                                        <p:strVal val="visible"/>
                                      </p:to>
                                    </p:set>
                                    <p:anim calcmode="lin" valueType="num">
                                      <p:cBhvr>
                                        <p:cTn id="182" dur="500" fill="hold"/>
                                        <p:tgtEl>
                                          <p:spTgt spid="37"/>
                                        </p:tgtEl>
                                        <p:attrNameLst>
                                          <p:attrName>ppt_h</p:attrName>
                                        </p:attrNameLst>
                                      </p:cBhvr>
                                      <p:tavLst>
                                        <p:tav tm="0">
                                          <p:val>
                                            <p:strVal val="#ppt_h/20"/>
                                          </p:val>
                                        </p:tav>
                                        <p:tav tm="50000">
                                          <p:val>
                                            <p:strVal val="#ppt_h/20"/>
                                          </p:val>
                                        </p:tav>
                                        <p:tav tm="100000">
                                          <p:val>
                                            <p:strVal val="#ppt_h"/>
                                          </p:val>
                                        </p:tav>
                                      </p:tavLst>
                                    </p:anim>
                                    <p:anim calcmode="lin" valueType="num">
                                      <p:cBhvr>
                                        <p:cTn id="183" dur="500" fill="hold"/>
                                        <p:tgtEl>
                                          <p:spTgt spid="37"/>
                                        </p:tgtEl>
                                        <p:attrNameLst>
                                          <p:attrName>ppt_w</p:attrName>
                                        </p:attrNameLst>
                                      </p:cBhvr>
                                      <p:tavLst>
                                        <p:tav tm="0">
                                          <p:val>
                                            <p:strVal val="#ppt_w+.3"/>
                                          </p:val>
                                        </p:tav>
                                        <p:tav tm="50000">
                                          <p:val>
                                            <p:strVal val="#ppt_w+.3"/>
                                          </p:val>
                                        </p:tav>
                                        <p:tav tm="100000">
                                          <p:val>
                                            <p:strVal val="#ppt_w"/>
                                          </p:val>
                                        </p:tav>
                                      </p:tavLst>
                                    </p:anim>
                                    <p:anim calcmode="lin" valueType="num">
                                      <p:cBhvr>
                                        <p:cTn id="184" dur="500" fill="hold"/>
                                        <p:tgtEl>
                                          <p:spTgt spid="37"/>
                                        </p:tgtEl>
                                        <p:attrNameLst>
                                          <p:attrName>ppt_x</p:attrName>
                                        </p:attrNameLst>
                                      </p:cBhvr>
                                      <p:tavLst>
                                        <p:tav tm="0">
                                          <p:val>
                                            <p:strVal val="#ppt_x-.3"/>
                                          </p:val>
                                        </p:tav>
                                        <p:tav tm="50000">
                                          <p:val>
                                            <p:strVal val="#ppt_x"/>
                                          </p:val>
                                        </p:tav>
                                        <p:tav tm="100000">
                                          <p:val>
                                            <p:strVal val="#ppt_x"/>
                                          </p:val>
                                        </p:tav>
                                      </p:tavLst>
                                    </p:anim>
                                    <p:anim calcmode="lin" valueType="num">
                                      <p:cBhvr>
                                        <p:cTn id="18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5" grpId="0" animBg="1"/>
      <p:bldP spid="26" grpId="0" animBg="1"/>
      <p:bldP spid="27" grpId="0" animBg="1"/>
      <p:bldP spid="28" grpId="0" animBg="1"/>
      <p:bldP spid="31" grpId="0" animBg="1"/>
      <p:bldP spid="31" grpId="1" animBg="1"/>
      <p:bldP spid="32" grpId="0" animBg="1"/>
      <p:bldP spid="32" grpId="1" animBg="1"/>
      <p:bldP spid="33" grpId="0" animBg="1"/>
      <p:bldP spid="34" grpId="0" animBg="1"/>
      <p:bldP spid="35" grpId="0" animBg="1"/>
      <p:bldP spid="36" grpId="0" animBg="1"/>
      <p:bldP spid="37" grpId="0" animBg="1"/>
      <p:bldP spid="38" grpId="0" animBg="1"/>
      <p:bldP spid="3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Picture 2" descr="C:\Documents and Settings\oakinc\Desktop\Harita2.png"/>
          <p:cNvPicPr>
            <a:picLocks noChangeAspect="1" noChangeArrowheads="1"/>
          </p:cNvPicPr>
          <p:nvPr/>
        </p:nvPicPr>
        <p:blipFill>
          <a:blip r:embed="rId3"/>
          <a:srcRect/>
          <a:stretch>
            <a:fillRect/>
          </a:stretch>
        </p:blipFill>
        <p:spPr bwMode="auto">
          <a:xfrm>
            <a:off x="0" y="1214438"/>
            <a:ext cx="9906000" cy="4167187"/>
          </a:xfrm>
          <a:prstGeom prst="rect">
            <a:avLst/>
          </a:prstGeom>
          <a:noFill/>
          <a:ln w="9525">
            <a:noFill/>
            <a:miter lim="800000"/>
            <a:headEnd/>
            <a:tailEnd/>
          </a:ln>
        </p:spPr>
      </p:pic>
      <p:sp>
        <p:nvSpPr>
          <p:cNvPr id="12291" name="5 Slayt Numarası Yer Tutucusu"/>
          <p:cNvSpPr>
            <a:spLocks noGrp="1"/>
          </p:cNvSpPr>
          <p:nvPr>
            <p:ph type="sldNum" sz="quarter" idx="12"/>
          </p:nvPr>
        </p:nvSpPr>
        <p:spPr/>
        <p:txBody>
          <a:bodyPr/>
          <a:lstStyle/>
          <a:p>
            <a:pPr>
              <a:defRPr/>
            </a:pPr>
            <a:fld id="{7828874B-6D85-46C3-98AC-B847DB96318E}" type="slidenum">
              <a:rPr lang="tr-TR" smtClean="0"/>
              <a:pPr>
                <a:defRPr/>
              </a:pPr>
              <a:t>46</a:t>
            </a:fld>
            <a:endParaRPr lang="tr-TR" smtClean="0"/>
          </a:p>
        </p:txBody>
      </p:sp>
      <p:graphicFrame>
        <p:nvGraphicFramePr>
          <p:cNvPr id="7" name="6 Tablo"/>
          <p:cNvGraphicFramePr>
            <a:graphicFrameLocks noGrp="1"/>
          </p:cNvGraphicFramePr>
          <p:nvPr/>
        </p:nvGraphicFramePr>
        <p:xfrm>
          <a:off x="541338" y="5561013"/>
          <a:ext cx="8358187" cy="741362"/>
        </p:xfrm>
        <a:graphic>
          <a:graphicData uri="http://schemas.openxmlformats.org/drawingml/2006/table">
            <a:tbl>
              <a:tblPr firstRow="1" bandRow="1">
                <a:tableStyleId>{5C22544A-7EE6-4342-B048-85BDC9FD1C3A}</a:tableStyleId>
              </a:tblPr>
              <a:tblGrid>
                <a:gridCol w="1547823"/>
                <a:gridCol w="2012170"/>
                <a:gridCol w="1934779"/>
                <a:gridCol w="2863473"/>
              </a:tblGrid>
              <a:tr h="370840">
                <a:tc>
                  <a:txBody>
                    <a:bodyPr/>
                    <a:lstStyle/>
                    <a:p>
                      <a:endParaRPr lang="tr-TR" dirty="0"/>
                    </a:p>
                  </a:txBody>
                  <a:tcPr marL="99060" marR="99060"/>
                </a:tc>
                <a:tc>
                  <a:txBody>
                    <a:bodyPr/>
                    <a:lstStyle/>
                    <a:p>
                      <a:pPr algn="ctr"/>
                      <a:r>
                        <a:rPr lang="tr-TR" dirty="0" smtClean="0">
                          <a:solidFill>
                            <a:schemeClr val="tx1"/>
                          </a:solidFill>
                        </a:rPr>
                        <a:t>2003</a:t>
                      </a:r>
                    </a:p>
                  </a:txBody>
                  <a:tcPr marL="99060" marR="99060">
                    <a:solidFill>
                      <a:srgbClr val="92D050"/>
                    </a:solidFill>
                  </a:tcPr>
                </a:tc>
                <a:tc>
                  <a:txBody>
                    <a:bodyPr/>
                    <a:lstStyle/>
                    <a:p>
                      <a:pPr algn="ctr"/>
                      <a:r>
                        <a:rPr lang="tr-TR" dirty="0" smtClean="0">
                          <a:solidFill>
                            <a:schemeClr val="tx1"/>
                          </a:solidFill>
                        </a:rPr>
                        <a:t>2009</a:t>
                      </a:r>
                    </a:p>
                  </a:txBody>
                  <a:tcPr marL="99060" marR="99060">
                    <a:solidFill>
                      <a:srgbClr val="00B0F0"/>
                    </a:solidFill>
                  </a:tcPr>
                </a:tc>
                <a:tc>
                  <a:txBody>
                    <a:bodyPr/>
                    <a:lstStyle/>
                    <a:p>
                      <a:pPr algn="ctr"/>
                      <a:r>
                        <a:rPr lang="tr-TR" dirty="0" smtClean="0">
                          <a:solidFill>
                            <a:schemeClr val="tx1"/>
                          </a:solidFill>
                        </a:rPr>
                        <a:t>Enerji Geri Kazanımı</a:t>
                      </a:r>
                      <a:endParaRPr lang="tr-TR" dirty="0">
                        <a:solidFill>
                          <a:schemeClr val="tx1"/>
                        </a:solidFill>
                      </a:endParaRPr>
                    </a:p>
                  </a:txBody>
                  <a:tcPr marL="99060" marR="99060">
                    <a:solidFill>
                      <a:srgbClr val="FFC000"/>
                    </a:solidFill>
                  </a:tcPr>
                </a:tc>
              </a:tr>
              <a:tr h="370840">
                <a:tc>
                  <a:txBody>
                    <a:bodyPr/>
                    <a:lstStyle/>
                    <a:p>
                      <a:r>
                        <a:rPr lang="tr-TR" dirty="0" smtClean="0"/>
                        <a:t>Tesis Sayısı</a:t>
                      </a:r>
                      <a:endParaRPr lang="tr-TR" dirty="0"/>
                    </a:p>
                  </a:txBody>
                  <a:tcPr marL="99060" marR="99060"/>
                </a:tc>
                <a:tc>
                  <a:txBody>
                    <a:bodyPr/>
                    <a:lstStyle/>
                    <a:p>
                      <a:pPr algn="ctr"/>
                      <a:r>
                        <a:rPr lang="tr-TR" dirty="0" smtClean="0"/>
                        <a:t>18</a:t>
                      </a:r>
                      <a:endParaRPr lang="tr-TR" dirty="0"/>
                    </a:p>
                  </a:txBody>
                  <a:tcPr marL="99060" marR="99060">
                    <a:solidFill>
                      <a:srgbClr val="92D050"/>
                    </a:solidFill>
                  </a:tcPr>
                </a:tc>
                <a:tc>
                  <a:txBody>
                    <a:bodyPr/>
                    <a:lstStyle/>
                    <a:p>
                      <a:pPr algn="ctr"/>
                      <a:r>
                        <a:rPr lang="tr-TR" dirty="0" smtClean="0"/>
                        <a:t>140</a:t>
                      </a:r>
                      <a:endParaRPr lang="tr-TR" dirty="0"/>
                    </a:p>
                  </a:txBody>
                  <a:tcPr marL="99060" marR="99060">
                    <a:solidFill>
                      <a:srgbClr val="00B0F0"/>
                    </a:solidFill>
                  </a:tcPr>
                </a:tc>
                <a:tc>
                  <a:txBody>
                    <a:bodyPr/>
                    <a:lstStyle/>
                    <a:p>
                      <a:pPr algn="ctr"/>
                      <a:r>
                        <a:rPr lang="tr-TR" dirty="0" smtClean="0"/>
                        <a:t>30</a:t>
                      </a:r>
                      <a:endParaRPr lang="tr-TR" dirty="0"/>
                    </a:p>
                  </a:txBody>
                  <a:tcPr marL="99060" marR="99060">
                    <a:solidFill>
                      <a:srgbClr val="FFC000"/>
                    </a:solidFill>
                  </a:tcPr>
                </a:tc>
              </a:tr>
            </a:tbl>
          </a:graphicData>
        </a:graphic>
      </p:graphicFrame>
      <p:pic>
        <p:nvPicPr>
          <p:cNvPr id="102420" name="39 Resim" descr="Untitled-2.png"/>
          <p:cNvPicPr>
            <a:picLocks noChangeAspect="1"/>
          </p:cNvPicPr>
          <p:nvPr/>
        </p:nvPicPr>
        <p:blipFill>
          <a:blip r:embed="rId4"/>
          <a:srcRect/>
          <a:stretch>
            <a:fillRect/>
          </a:stretch>
        </p:blipFill>
        <p:spPr bwMode="auto">
          <a:xfrm>
            <a:off x="77788" y="4357688"/>
            <a:ext cx="696912" cy="895350"/>
          </a:xfrm>
          <a:prstGeom prst="rect">
            <a:avLst/>
          </a:prstGeom>
          <a:noFill/>
          <a:ln w="9525">
            <a:noFill/>
            <a:miter lim="800000"/>
            <a:headEnd/>
            <a:tailEnd/>
          </a:ln>
        </p:spPr>
      </p:pic>
      <p:pic>
        <p:nvPicPr>
          <p:cNvPr id="64" name="Picture 63" descr="C:\Documents and Settings\oakinc\Desktop\2008_2.png"/>
          <p:cNvPicPr>
            <a:picLocks noChangeAspect="1" noChangeArrowheads="1"/>
          </p:cNvPicPr>
          <p:nvPr/>
        </p:nvPicPr>
        <p:blipFill>
          <a:blip r:embed="rId5"/>
          <a:srcRect/>
          <a:stretch>
            <a:fillRect/>
          </a:stretch>
        </p:blipFill>
        <p:spPr bwMode="auto">
          <a:xfrm>
            <a:off x="1609725" y="1857375"/>
            <a:ext cx="155575" cy="142875"/>
          </a:xfrm>
          <a:prstGeom prst="rect">
            <a:avLst/>
          </a:prstGeom>
          <a:noFill/>
          <a:ln w="9525">
            <a:noFill/>
            <a:miter lim="800000"/>
            <a:headEnd/>
            <a:tailEnd/>
          </a:ln>
        </p:spPr>
      </p:pic>
      <p:pic>
        <p:nvPicPr>
          <p:cNvPr id="65" name="Picture 63" descr="C:\Documents and Settings\oakinc\Desktop\2008_2.png"/>
          <p:cNvPicPr>
            <a:picLocks noChangeAspect="1" noChangeArrowheads="1"/>
          </p:cNvPicPr>
          <p:nvPr/>
        </p:nvPicPr>
        <p:blipFill>
          <a:blip r:embed="rId5"/>
          <a:srcRect/>
          <a:stretch>
            <a:fillRect/>
          </a:stretch>
        </p:blipFill>
        <p:spPr bwMode="auto">
          <a:xfrm>
            <a:off x="603250" y="3500438"/>
            <a:ext cx="155575" cy="142875"/>
          </a:xfrm>
          <a:prstGeom prst="rect">
            <a:avLst/>
          </a:prstGeom>
          <a:noFill/>
          <a:ln w="9525">
            <a:noFill/>
            <a:miter lim="800000"/>
            <a:headEnd/>
            <a:tailEnd/>
          </a:ln>
        </p:spPr>
      </p:pic>
      <p:pic>
        <p:nvPicPr>
          <p:cNvPr id="66" name="Picture 60" descr="C:\Documents and Settings\oakinc\Desktop\2008_3.png"/>
          <p:cNvPicPr>
            <a:picLocks noChangeAspect="1" noChangeArrowheads="1"/>
          </p:cNvPicPr>
          <p:nvPr/>
        </p:nvPicPr>
        <p:blipFill>
          <a:blip r:embed="rId6"/>
          <a:srcRect/>
          <a:stretch>
            <a:fillRect/>
          </a:stretch>
        </p:blipFill>
        <p:spPr bwMode="auto">
          <a:xfrm>
            <a:off x="2166938" y="1995488"/>
            <a:ext cx="204787" cy="188912"/>
          </a:xfrm>
          <a:prstGeom prst="rect">
            <a:avLst/>
          </a:prstGeom>
          <a:noFill/>
          <a:ln w="9525">
            <a:noFill/>
            <a:miter lim="800000"/>
            <a:headEnd/>
            <a:tailEnd/>
          </a:ln>
        </p:spPr>
      </p:pic>
      <p:pic>
        <p:nvPicPr>
          <p:cNvPr id="67" name="Picture 64" descr="C:\Documents and Settings\oakinc\Desktop\2008_1.png"/>
          <p:cNvPicPr>
            <a:picLocks noChangeAspect="1" noChangeArrowheads="1"/>
          </p:cNvPicPr>
          <p:nvPr/>
        </p:nvPicPr>
        <p:blipFill>
          <a:blip r:embed="rId7"/>
          <a:srcRect/>
          <a:stretch>
            <a:fillRect/>
          </a:stretch>
        </p:blipFill>
        <p:spPr bwMode="auto">
          <a:xfrm>
            <a:off x="1703388" y="2474913"/>
            <a:ext cx="104775" cy="96837"/>
          </a:xfrm>
          <a:prstGeom prst="rect">
            <a:avLst/>
          </a:prstGeom>
          <a:noFill/>
          <a:ln w="9525">
            <a:noFill/>
            <a:miter lim="800000"/>
            <a:headEnd/>
            <a:tailEnd/>
          </a:ln>
        </p:spPr>
      </p:pic>
      <p:pic>
        <p:nvPicPr>
          <p:cNvPr id="69" name="Picture 64" descr="C:\Documents and Settings\oakinc\Desktop\2008_1.png"/>
          <p:cNvPicPr>
            <a:picLocks noChangeAspect="1" noChangeArrowheads="1"/>
          </p:cNvPicPr>
          <p:nvPr/>
        </p:nvPicPr>
        <p:blipFill>
          <a:blip r:embed="rId7"/>
          <a:srcRect/>
          <a:stretch>
            <a:fillRect/>
          </a:stretch>
        </p:blipFill>
        <p:spPr bwMode="auto">
          <a:xfrm>
            <a:off x="4953000" y="4462463"/>
            <a:ext cx="104775" cy="95250"/>
          </a:xfrm>
          <a:prstGeom prst="rect">
            <a:avLst/>
          </a:prstGeom>
          <a:noFill/>
          <a:ln w="9525">
            <a:noFill/>
            <a:miter lim="800000"/>
            <a:headEnd/>
            <a:tailEnd/>
          </a:ln>
        </p:spPr>
      </p:pic>
      <p:pic>
        <p:nvPicPr>
          <p:cNvPr id="70" name="Picture 64" descr="C:\Documents and Settings\oakinc\Desktop\2008_1.png"/>
          <p:cNvPicPr>
            <a:picLocks noChangeAspect="1" noChangeArrowheads="1"/>
          </p:cNvPicPr>
          <p:nvPr/>
        </p:nvPicPr>
        <p:blipFill>
          <a:blip r:embed="rId7"/>
          <a:srcRect/>
          <a:stretch>
            <a:fillRect/>
          </a:stretch>
        </p:blipFill>
        <p:spPr bwMode="auto">
          <a:xfrm>
            <a:off x="1084263" y="2571750"/>
            <a:ext cx="104775" cy="96838"/>
          </a:xfrm>
          <a:prstGeom prst="rect">
            <a:avLst/>
          </a:prstGeom>
          <a:noFill/>
          <a:ln w="9525">
            <a:noFill/>
            <a:miter lim="800000"/>
            <a:headEnd/>
            <a:tailEnd/>
          </a:ln>
        </p:spPr>
      </p:pic>
      <p:pic>
        <p:nvPicPr>
          <p:cNvPr id="72" name="Picture 64" descr="C:\Documents and Settings\oakinc\Desktop\2008_1.png"/>
          <p:cNvPicPr>
            <a:picLocks noChangeAspect="1" noChangeArrowheads="1"/>
          </p:cNvPicPr>
          <p:nvPr/>
        </p:nvPicPr>
        <p:blipFill>
          <a:blip r:embed="rId7"/>
          <a:srcRect/>
          <a:stretch>
            <a:fillRect/>
          </a:stretch>
        </p:blipFill>
        <p:spPr bwMode="auto">
          <a:xfrm>
            <a:off x="3611563" y="2605088"/>
            <a:ext cx="103187" cy="95250"/>
          </a:xfrm>
          <a:prstGeom prst="rect">
            <a:avLst/>
          </a:prstGeom>
          <a:noFill/>
          <a:ln w="9525">
            <a:noFill/>
            <a:miter lim="800000"/>
            <a:headEnd/>
            <a:tailEnd/>
          </a:ln>
        </p:spPr>
      </p:pic>
      <p:pic>
        <p:nvPicPr>
          <p:cNvPr id="73" name="Picture 61" descr="C:\Documents and Settings\oakinc\Desktop\2003_4.png"/>
          <p:cNvPicPr>
            <a:picLocks noChangeAspect="1" noChangeArrowheads="1"/>
          </p:cNvPicPr>
          <p:nvPr/>
        </p:nvPicPr>
        <p:blipFill>
          <a:blip r:embed="rId8"/>
          <a:srcRect/>
          <a:stretch>
            <a:fillRect/>
          </a:stretch>
        </p:blipFill>
        <p:spPr bwMode="auto">
          <a:xfrm>
            <a:off x="1779588" y="1831975"/>
            <a:ext cx="260350" cy="239713"/>
          </a:xfrm>
          <a:prstGeom prst="rect">
            <a:avLst/>
          </a:prstGeom>
          <a:noFill/>
          <a:ln w="9525">
            <a:noFill/>
            <a:miter lim="800000"/>
            <a:headEnd/>
            <a:tailEnd/>
          </a:ln>
        </p:spPr>
      </p:pic>
      <p:pic>
        <p:nvPicPr>
          <p:cNvPr id="74" name="Picture 58" descr="C:\Documents and Settings\oakinc\Desktop\2003_2.png"/>
          <p:cNvPicPr>
            <a:picLocks noChangeAspect="1" noChangeArrowheads="1"/>
          </p:cNvPicPr>
          <p:nvPr/>
        </p:nvPicPr>
        <p:blipFill>
          <a:blip r:embed="rId9"/>
          <a:srcRect/>
          <a:stretch>
            <a:fillRect/>
          </a:stretch>
        </p:blipFill>
        <p:spPr bwMode="auto">
          <a:xfrm>
            <a:off x="850900" y="1857375"/>
            <a:ext cx="155575" cy="142875"/>
          </a:xfrm>
          <a:prstGeom prst="rect">
            <a:avLst/>
          </a:prstGeom>
          <a:noFill/>
          <a:ln w="9525">
            <a:noFill/>
            <a:miter lim="800000"/>
            <a:headEnd/>
            <a:tailEnd/>
          </a:ln>
        </p:spPr>
      </p:pic>
      <p:pic>
        <p:nvPicPr>
          <p:cNvPr id="75" name="Picture 61" descr="C:\Documents and Settings\oakinc\Desktop\2003_4.png"/>
          <p:cNvPicPr>
            <a:picLocks noChangeAspect="1" noChangeArrowheads="1"/>
          </p:cNvPicPr>
          <p:nvPr/>
        </p:nvPicPr>
        <p:blipFill>
          <a:blip r:embed="rId8"/>
          <a:srcRect/>
          <a:stretch>
            <a:fillRect/>
          </a:stretch>
        </p:blipFill>
        <p:spPr bwMode="auto">
          <a:xfrm>
            <a:off x="2012950" y="2046288"/>
            <a:ext cx="258763" cy="239712"/>
          </a:xfrm>
          <a:prstGeom prst="rect">
            <a:avLst/>
          </a:prstGeom>
          <a:noFill/>
          <a:ln w="9525">
            <a:noFill/>
            <a:miter lim="800000"/>
            <a:headEnd/>
            <a:tailEnd/>
          </a:ln>
        </p:spPr>
      </p:pic>
      <p:pic>
        <p:nvPicPr>
          <p:cNvPr id="76" name="Picture 61" descr="C:\Documents and Settings\oakinc\Desktop\2003_4.png"/>
          <p:cNvPicPr>
            <a:picLocks noChangeAspect="1" noChangeArrowheads="1"/>
          </p:cNvPicPr>
          <p:nvPr/>
        </p:nvPicPr>
        <p:blipFill>
          <a:blip r:embed="rId8"/>
          <a:srcRect/>
          <a:stretch>
            <a:fillRect/>
          </a:stretch>
        </p:blipFill>
        <p:spPr bwMode="auto">
          <a:xfrm>
            <a:off x="774700" y="3475038"/>
            <a:ext cx="258763" cy="239712"/>
          </a:xfrm>
          <a:prstGeom prst="rect">
            <a:avLst/>
          </a:prstGeom>
          <a:noFill/>
          <a:ln w="9525">
            <a:noFill/>
            <a:miter lim="800000"/>
            <a:headEnd/>
            <a:tailEnd/>
          </a:ln>
        </p:spPr>
      </p:pic>
      <p:pic>
        <p:nvPicPr>
          <p:cNvPr id="78" name="Picture 61" descr="C:\Documents and Settings\oakinc\Desktop\2003_4.png"/>
          <p:cNvPicPr>
            <a:picLocks noChangeAspect="1" noChangeArrowheads="1"/>
          </p:cNvPicPr>
          <p:nvPr/>
        </p:nvPicPr>
        <p:blipFill>
          <a:blip r:embed="rId8"/>
          <a:srcRect/>
          <a:stretch>
            <a:fillRect/>
          </a:stretch>
        </p:blipFill>
        <p:spPr bwMode="auto">
          <a:xfrm>
            <a:off x="3251200" y="2546350"/>
            <a:ext cx="258763" cy="239713"/>
          </a:xfrm>
          <a:prstGeom prst="rect">
            <a:avLst/>
          </a:prstGeom>
          <a:noFill/>
          <a:ln w="9525">
            <a:noFill/>
            <a:miter lim="800000"/>
            <a:headEnd/>
            <a:tailEnd/>
          </a:ln>
        </p:spPr>
      </p:pic>
      <p:pic>
        <p:nvPicPr>
          <p:cNvPr id="79" name="Picture 58" descr="C:\Documents and Settings\oakinc\Desktop\2003_2.png"/>
          <p:cNvPicPr>
            <a:picLocks noChangeAspect="1" noChangeArrowheads="1"/>
          </p:cNvPicPr>
          <p:nvPr/>
        </p:nvPicPr>
        <p:blipFill>
          <a:blip r:embed="rId9"/>
          <a:srcRect/>
          <a:stretch>
            <a:fillRect/>
          </a:stretch>
        </p:blipFill>
        <p:spPr bwMode="auto">
          <a:xfrm>
            <a:off x="1531938" y="2500313"/>
            <a:ext cx="155575" cy="142875"/>
          </a:xfrm>
          <a:prstGeom prst="rect">
            <a:avLst/>
          </a:prstGeom>
          <a:noFill/>
          <a:ln w="9525">
            <a:noFill/>
            <a:miter lim="800000"/>
            <a:headEnd/>
            <a:tailEnd/>
          </a:ln>
        </p:spPr>
      </p:pic>
      <p:pic>
        <p:nvPicPr>
          <p:cNvPr id="80" name="Picture 58" descr="C:\Documents and Settings\oakinc\Desktop\2003_2.png"/>
          <p:cNvPicPr>
            <a:picLocks noChangeAspect="1" noChangeArrowheads="1"/>
          </p:cNvPicPr>
          <p:nvPr/>
        </p:nvPicPr>
        <p:blipFill>
          <a:blip r:embed="rId9"/>
          <a:srcRect/>
          <a:stretch>
            <a:fillRect/>
          </a:stretch>
        </p:blipFill>
        <p:spPr bwMode="auto">
          <a:xfrm>
            <a:off x="2244725" y="2500313"/>
            <a:ext cx="153988" cy="142875"/>
          </a:xfrm>
          <a:prstGeom prst="rect">
            <a:avLst/>
          </a:prstGeom>
          <a:noFill/>
          <a:ln w="9525">
            <a:noFill/>
            <a:miter lim="800000"/>
            <a:headEnd/>
            <a:tailEnd/>
          </a:ln>
        </p:spPr>
      </p:pic>
      <p:pic>
        <p:nvPicPr>
          <p:cNvPr id="81" name="Picture 58" descr="C:\Documents and Settings\oakinc\Desktop\2003_2.png"/>
          <p:cNvPicPr>
            <a:picLocks noChangeAspect="1" noChangeArrowheads="1"/>
          </p:cNvPicPr>
          <p:nvPr/>
        </p:nvPicPr>
        <p:blipFill>
          <a:blip r:embed="rId9"/>
          <a:srcRect/>
          <a:stretch>
            <a:fillRect/>
          </a:stretch>
        </p:blipFill>
        <p:spPr bwMode="auto">
          <a:xfrm>
            <a:off x="3313113" y="3857625"/>
            <a:ext cx="153987" cy="142875"/>
          </a:xfrm>
          <a:prstGeom prst="rect">
            <a:avLst/>
          </a:prstGeom>
          <a:noFill/>
          <a:ln w="9525">
            <a:noFill/>
            <a:miter lim="800000"/>
            <a:headEnd/>
            <a:tailEnd/>
          </a:ln>
        </p:spPr>
      </p:pic>
      <p:pic>
        <p:nvPicPr>
          <p:cNvPr id="82" name="Picture 58" descr="C:\Documents and Settings\oakinc\Desktop\2003_2.png"/>
          <p:cNvPicPr>
            <a:picLocks noChangeAspect="1" noChangeArrowheads="1"/>
          </p:cNvPicPr>
          <p:nvPr/>
        </p:nvPicPr>
        <p:blipFill>
          <a:blip r:embed="rId9"/>
          <a:srcRect/>
          <a:stretch>
            <a:fillRect/>
          </a:stretch>
        </p:blipFill>
        <p:spPr bwMode="auto">
          <a:xfrm>
            <a:off x="4937125" y="4300538"/>
            <a:ext cx="155575" cy="142875"/>
          </a:xfrm>
          <a:prstGeom prst="rect">
            <a:avLst/>
          </a:prstGeom>
          <a:noFill/>
          <a:ln w="9525">
            <a:noFill/>
            <a:miter lim="800000"/>
            <a:headEnd/>
            <a:tailEnd/>
          </a:ln>
        </p:spPr>
      </p:pic>
      <p:pic>
        <p:nvPicPr>
          <p:cNvPr id="83" name="Picture 58" descr="C:\Documents and Settings\oakinc\Desktop\2003_2.png"/>
          <p:cNvPicPr>
            <a:picLocks noChangeAspect="1" noChangeArrowheads="1"/>
          </p:cNvPicPr>
          <p:nvPr/>
        </p:nvPicPr>
        <p:blipFill>
          <a:blip r:embed="rId9"/>
          <a:srcRect/>
          <a:stretch>
            <a:fillRect/>
          </a:stretch>
        </p:blipFill>
        <p:spPr bwMode="auto">
          <a:xfrm>
            <a:off x="5324475" y="4857750"/>
            <a:ext cx="155575" cy="142875"/>
          </a:xfrm>
          <a:prstGeom prst="rect">
            <a:avLst/>
          </a:prstGeom>
          <a:noFill/>
          <a:ln w="9525">
            <a:noFill/>
            <a:miter lim="800000"/>
            <a:headEnd/>
            <a:tailEnd/>
          </a:ln>
        </p:spPr>
      </p:pic>
      <p:pic>
        <p:nvPicPr>
          <p:cNvPr id="84" name="Picture 58" descr="C:\Documents and Settings\oakinc\Desktop\2003_2.png"/>
          <p:cNvPicPr>
            <a:picLocks noChangeAspect="1" noChangeArrowheads="1"/>
          </p:cNvPicPr>
          <p:nvPr/>
        </p:nvPicPr>
        <p:blipFill>
          <a:blip r:embed="rId9"/>
          <a:srcRect/>
          <a:stretch>
            <a:fillRect/>
          </a:stretch>
        </p:blipFill>
        <p:spPr bwMode="auto">
          <a:xfrm>
            <a:off x="5108575" y="3514725"/>
            <a:ext cx="153988" cy="142875"/>
          </a:xfrm>
          <a:prstGeom prst="rect">
            <a:avLst/>
          </a:prstGeom>
          <a:noFill/>
          <a:ln w="9525">
            <a:noFill/>
            <a:miter lim="800000"/>
            <a:headEnd/>
            <a:tailEnd/>
          </a:ln>
        </p:spPr>
      </p:pic>
      <p:pic>
        <p:nvPicPr>
          <p:cNvPr id="87" name="Picture 65" descr="C:\Documents and Settings\oakinc\Desktop\2003_1.png"/>
          <p:cNvPicPr>
            <a:picLocks noChangeAspect="1" noChangeArrowheads="1"/>
          </p:cNvPicPr>
          <p:nvPr/>
        </p:nvPicPr>
        <p:blipFill>
          <a:blip r:embed="rId10"/>
          <a:srcRect/>
          <a:stretch>
            <a:fillRect/>
          </a:stretch>
        </p:blipFill>
        <p:spPr bwMode="auto">
          <a:xfrm>
            <a:off x="1211263" y="2832100"/>
            <a:ext cx="104775" cy="96838"/>
          </a:xfrm>
          <a:prstGeom prst="rect">
            <a:avLst/>
          </a:prstGeom>
          <a:noFill/>
          <a:ln w="9525">
            <a:noFill/>
            <a:miter lim="800000"/>
            <a:headEnd/>
            <a:tailEnd/>
          </a:ln>
        </p:spPr>
      </p:pic>
      <p:pic>
        <p:nvPicPr>
          <p:cNvPr id="88" name="Picture 65" descr="C:\Documents and Settings\oakinc\Desktop\2003_1.png"/>
          <p:cNvPicPr>
            <a:picLocks noChangeAspect="1" noChangeArrowheads="1"/>
          </p:cNvPicPr>
          <p:nvPr/>
        </p:nvPicPr>
        <p:blipFill>
          <a:blip r:embed="rId10"/>
          <a:srcRect/>
          <a:stretch>
            <a:fillRect/>
          </a:stretch>
        </p:blipFill>
        <p:spPr bwMode="auto">
          <a:xfrm>
            <a:off x="1639888" y="3903663"/>
            <a:ext cx="104775" cy="96837"/>
          </a:xfrm>
          <a:prstGeom prst="rect">
            <a:avLst/>
          </a:prstGeom>
          <a:noFill/>
          <a:ln w="9525">
            <a:noFill/>
            <a:miter lim="800000"/>
            <a:headEnd/>
            <a:tailEnd/>
          </a:ln>
        </p:spPr>
      </p:pic>
      <p:pic>
        <p:nvPicPr>
          <p:cNvPr id="89" name="Picture 65" descr="C:\Documents and Settings\oakinc\Desktop\2003_1.png"/>
          <p:cNvPicPr>
            <a:picLocks noChangeAspect="1" noChangeArrowheads="1"/>
          </p:cNvPicPr>
          <p:nvPr/>
        </p:nvPicPr>
        <p:blipFill>
          <a:blip r:embed="rId10"/>
          <a:srcRect/>
          <a:stretch>
            <a:fillRect/>
          </a:stretch>
        </p:blipFill>
        <p:spPr bwMode="auto">
          <a:xfrm>
            <a:off x="1795463" y="2185988"/>
            <a:ext cx="103187" cy="95250"/>
          </a:xfrm>
          <a:prstGeom prst="rect">
            <a:avLst/>
          </a:prstGeom>
          <a:noFill/>
          <a:ln w="9525">
            <a:noFill/>
            <a:miter lim="800000"/>
            <a:headEnd/>
            <a:tailEnd/>
          </a:ln>
        </p:spPr>
      </p:pic>
      <p:pic>
        <p:nvPicPr>
          <p:cNvPr id="90" name="Picture 65" descr="C:\Documents and Settings\oakinc\Desktop\2003_1.png"/>
          <p:cNvPicPr>
            <a:picLocks noChangeAspect="1" noChangeArrowheads="1"/>
          </p:cNvPicPr>
          <p:nvPr/>
        </p:nvPicPr>
        <p:blipFill>
          <a:blip r:embed="rId10"/>
          <a:srcRect/>
          <a:stretch>
            <a:fillRect/>
          </a:stretch>
        </p:blipFill>
        <p:spPr bwMode="auto">
          <a:xfrm>
            <a:off x="2492375" y="2176463"/>
            <a:ext cx="103188" cy="95250"/>
          </a:xfrm>
          <a:prstGeom prst="rect">
            <a:avLst/>
          </a:prstGeom>
          <a:noFill/>
          <a:ln w="9525">
            <a:noFill/>
            <a:miter lim="800000"/>
            <a:headEnd/>
            <a:tailEnd/>
          </a:ln>
        </p:spPr>
      </p:pic>
      <p:pic>
        <p:nvPicPr>
          <p:cNvPr id="91" name="Picture 65" descr="C:\Documents and Settings\oakinc\Desktop\2003_1.png"/>
          <p:cNvPicPr>
            <a:picLocks noChangeAspect="1" noChangeArrowheads="1"/>
          </p:cNvPicPr>
          <p:nvPr/>
        </p:nvPicPr>
        <p:blipFill>
          <a:blip r:embed="rId10"/>
          <a:srcRect/>
          <a:stretch>
            <a:fillRect/>
          </a:stretch>
        </p:blipFill>
        <p:spPr bwMode="auto">
          <a:xfrm>
            <a:off x="2657475" y="2832100"/>
            <a:ext cx="103188" cy="96838"/>
          </a:xfrm>
          <a:prstGeom prst="rect">
            <a:avLst/>
          </a:prstGeom>
          <a:noFill/>
          <a:ln w="9525">
            <a:noFill/>
            <a:miter lim="800000"/>
            <a:headEnd/>
            <a:tailEnd/>
          </a:ln>
        </p:spPr>
      </p:pic>
      <p:pic>
        <p:nvPicPr>
          <p:cNvPr id="92" name="Picture 65" descr="C:\Documents and Settings\oakinc\Desktop\2003_1.png"/>
          <p:cNvPicPr>
            <a:picLocks noChangeAspect="1" noChangeArrowheads="1"/>
          </p:cNvPicPr>
          <p:nvPr/>
        </p:nvPicPr>
        <p:blipFill>
          <a:blip r:embed="rId10"/>
          <a:srcRect/>
          <a:stretch>
            <a:fillRect/>
          </a:stretch>
        </p:blipFill>
        <p:spPr bwMode="auto">
          <a:xfrm>
            <a:off x="4040188" y="2747963"/>
            <a:ext cx="103187" cy="95250"/>
          </a:xfrm>
          <a:prstGeom prst="rect">
            <a:avLst/>
          </a:prstGeom>
          <a:noFill/>
          <a:ln w="9525">
            <a:noFill/>
            <a:miter lim="800000"/>
            <a:headEnd/>
            <a:tailEnd/>
          </a:ln>
        </p:spPr>
      </p:pic>
      <p:pic>
        <p:nvPicPr>
          <p:cNvPr id="93" name="Picture 65" descr="C:\Documents and Settings\oakinc\Desktop\2003_1.png"/>
          <p:cNvPicPr>
            <a:picLocks noChangeAspect="1" noChangeArrowheads="1"/>
          </p:cNvPicPr>
          <p:nvPr/>
        </p:nvPicPr>
        <p:blipFill>
          <a:blip r:embed="rId10"/>
          <a:srcRect/>
          <a:stretch>
            <a:fillRect/>
          </a:stretch>
        </p:blipFill>
        <p:spPr bwMode="auto">
          <a:xfrm>
            <a:off x="4503738" y="2332038"/>
            <a:ext cx="103187" cy="96837"/>
          </a:xfrm>
          <a:prstGeom prst="rect">
            <a:avLst/>
          </a:prstGeom>
          <a:noFill/>
          <a:ln w="9525">
            <a:noFill/>
            <a:miter lim="800000"/>
            <a:headEnd/>
            <a:tailEnd/>
          </a:ln>
        </p:spPr>
      </p:pic>
      <p:pic>
        <p:nvPicPr>
          <p:cNvPr id="94" name="Picture 65" descr="C:\Documents and Settings\oakinc\Desktop\2003_1.png"/>
          <p:cNvPicPr>
            <a:picLocks noChangeAspect="1" noChangeArrowheads="1"/>
          </p:cNvPicPr>
          <p:nvPr/>
        </p:nvPicPr>
        <p:blipFill>
          <a:blip r:embed="rId10"/>
          <a:srcRect/>
          <a:stretch>
            <a:fillRect/>
          </a:stretch>
        </p:blipFill>
        <p:spPr bwMode="auto">
          <a:xfrm>
            <a:off x="4813300" y="2903538"/>
            <a:ext cx="103188" cy="96837"/>
          </a:xfrm>
          <a:prstGeom prst="rect">
            <a:avLst/>
          </a:prstGeom>
          <a:noFill/>
          <a:ln w="9525">
            <a:noFill/>
            <a:miter lim="800000"/>
            <a:headEnd/>
            <a:tailEnd/>
          </a:ln>
        </p:spPr>
      </p:pic>
      <p:pic>
        <p:nvPicPr>
          <p:cNvPr id="95" name="Picture 65" descr="C:\Documents and Settings\oakinc\Desktop\2003_1.png"/>
          <p:cNvPicPr>
            <a:picLocks noChangeAspect="1" noChangeArrowheads="1"/>
          </p:cNvPicPr>
          <p:nvPr/>
        </p:nvPicPr>
        <p:blipFill>
          <a:blip r:embed="rId10"/>
          <a:srcRect/>
          <a:stretch>
            <a:fillRect/>
          </a:stretch>
        </p:blipFill>
        <p:spPr bwMode="auto">
          <a:xfrm>
            <a:off x="5959475" y="2189163"/>
            <a:ext cx="104775" cy="96837"/>
          </a:xfrm>
          <a:prstGeom prst="rect">
            <a:avLst/>
          </a:prstGeom>
          <a:noFill/>
          <a:ln w="9525">
            <a:noFill/>
            <a:miter lim="800000"/>
            <a:headEnd/>
            <a:tailEnd/>
          </a:ln>
        </p:spPr>
      </p:pic>
      <p:pic>
        <p:nvPicPr>
          <p:cNvPr id="96" name="Picture 65" descr="C:\Documents and Settings\oakinc\Desktop\2003_1.png"/>
          <p:cNvPicPr>
            <a:picLocks noChangeAspect="1" noChangeArrowheads="1"/>
          </p:cNvPicPr>
          <p:nvPr/>
        </p:nvPicPr>
        <p:blipFill>
          <a:blip r:embed="rId10"/>
          <a:srcRect/>
          <a:stretch>
            <a:fillRect/>
          </a:stretch>
        </p:blipFill>
        <p:spPr bwMode="auto">
          <a:xfrm>
            <a:off x="5649913" y="2928938"/>
            <a:ext cx="104775" cy="95250"/>
          </a:xfrm>
          <a:prstGeom prst="rect">
            <a:avLst/>
          </a:prstGeom>
          <a:noFill/>
          <a:ln w="9525">
            <a:noFill/>
            <a:miter lim="800000"/>
            <a:headEnd/>
            <a:tailEnd/>
          </a:ln>
        </p:spPr>
      </p:pic>
      <p:pic>
        <p:nvPicPr>
          <p:cNvPr id="97" name="Picture 65" descr="C:\Documents and Settings\oakinc\Desktop\2003_1.png"/>
          <p:cNvPicPr>
            <a:picLocks noChangeAspect="1" noChangeArrowheads="1"/>
          </p:cNvPicPr>
          <p:nvPr/>
        </p:nvPicPr>
        <p:blipFill>
          <a:blip r:embed="rId10"/>
          <a:srcRect/>
          <a:stretch>
            <a:fillRect/>
          </a:stretch>
        </p:blipFill>
        <p:spPr bwMode="auto">
          <a:xfrm>
            <a:off x="4487863" y="3462338"/>
            <a:ext cx="106362" cy="95250"/>
          </a:xfrm>
          <a:prstGeom prst="rect">
            <a:avLst/>
          </a:prstGeom>
          <a:noFill/>
          <a:ln w="9525">
            <a:noFill/>
            <a:miter lim="800000"/>
            <a:headEnd/>
            <a:tailEnd/>
          </a:ln>
        </p:spPr>
      </p:pic>
      <p:pic>
        <p:nvPicPr>
          <p:cNvPr id="98" name="Picture 65" descr="C:\Documents and Settings\oakinc\Desktop\2003_1.png"/>
          <p:cNvPicPr>
            <a:picLocks noChangeAspect="1" noChangeArrowheads="1"/>
          </p:cNvPicPr>
          <p:nvPr/>
        </p:nvPicPr>
        <p:blipFill>
          <a:blip r:embed="rId10"/>
          <a:srcRect/>
          <a:stretch>
            <a:fillRect/>
          </a:stretch>
        </p:blipFill>
        <p:spPr bwMode="auto">
          <a:xfrm>
            <a:off x="4487863" y="3903663"/>
            <a:ext cx="106362" cy="96837"/>
          </a:xfrm>
          <a:prstGeom prst="rect">
            <a:avLst/>
          </a:prstGeom>
          <a:noFill/>
          <a:ln w="9525">
            <a:noFill/>
            <a:miter lim="800000"/>
            <a:headEnd/>
            <a:tailEnd/>
          </a:ln>
        </p:spPr>
      </p:pic>
      <p:pic>
        <p:nvPicPr>
          <p:cNvPr id="99" name="Picture 65" descr="C:\Documents and Settings\oakinc\Desktop\2003_1.png"/>
          <p:cNvPicPr>
            <a:picLocks noChangeAspect="1" noChangeArrowheads="1"/>
          </p:cNvPicPr>
          <p:nvPr/>
        </p:nvPicPr>
        <p:blipFill>
          <a:blip r:embed="rId10"/>
          <a:srcRect/>
          <a:stretch>
            <a:fillRect/>
          </a:stretch>
        </p:blipFill>
        <p:spPr bwMode="auto">
          <a:xfrm>
            <a:off x="5959475" y="4500563"/>
            <a:ext cx="104775" cy="95250"/>
          </a:xfrm>
          <a:prstGeom prst="rect">
            <a:avLst/>
          </a:prstGeom>
          <a:noFill/>
          <a:ln w="9525">
            <a:noFill/>
            <a:miter lim="800000"/>
            <a:headEnd/>
            <a:tailEnd/>
          </a:ln>
        </p:spPr>
      </p:pic>
      <p:sp>
        <p:nvSpPr>
          <p:cNvPr id="31" name="30 Metin kutusu"/>
          <p:cNvSpPr txBox="1">
            <a:spLocks noChangeArrowheads="1"/>
          </p:cNvSpPr>
          <p:nvPr/>
        </p:nvSpPr>
        <p:spPr bwMode="auto">
          <a:xfrm>
            <a:off x="4179888" y="928688"/>
            <a:ext cx="1392237" cy="584200"/>
          </a:xfrm>
          <a:prstGeom prst="rect">
            <a:avLst/>
          </a:prstGeom>
          <a:solidFill>
            <a:srgbClr val="92D050"/>
          </a:solidFill>
          <a:ln w="9525">
            <a:solidFill>
              <a:srgbClr val="92D050"/>
            </a:solidFill>
            <a:miter lim="800000"/>
            <a:headEnd/>
            <a:tailEnd/>
          </a:ln>
        </p:spPr>
        <p:txBody>
          <a:bodyPr>
            <a:spAutoFit/>
          </a:bodyPr>
          <a:lstStyle/>
          <a:p>
            <a:pPr algn="ctr"/>
            <a:r>
              <a:rPr lang="tr-TR"/>
              <a:t>2003</a:t>
            </a:r>
          </a:p>
        </p:txBody>
      </p:sp>
      <p:sp>
        <p:nvSpPr>
          <p:cNvPr id="32" name="31 Metin kutusu"/>
          <p:cNvSpPr txBox="1">
            <a:spLocks noChangeArrowheads="1"/>
          </p:cNvSpPr>
          <p:nvPr/>
        </p:nvSpPr>
        <p:spPr bwMode="auto">
          <a:xfrm>
            <a:off x="4179888" y="928688"/>
            <a:ext cx="1392237" cy="584200"/>
          </a:xfrm>
          <a:prstGeom prst="rect">
            <a:avLst/>
          </a:prstGeom>
          <a:solidFill>
            <a:srgbClr val="0099FF"/>
          </a:solidFill>
          <a:ln w="9525">
            <a:solidFill>
              <a:srgbClr val="92D050"/>
            </a:solidFill>
            <a:miter lim="800000"/>
            <a:headEnd/>
            <a:tailEnd/>
          </a:ln>
        </p:spPr>
        <p:txBody>
          <a:bodyPr>
            <a:spAutoFit/>
          </a:bodyPr>
          <a:lstStyle/>
          <a:p>
            <a:pPr algn="ctr"/>
            <a:r>
              <a:rPr lang="tr-TR"/>
              <a:t>2009</a:t>
            </a:r>
          </a:p>
        </p:txBody>
      </p:sp>
      <p:sp>
        <p:nvSpPr>
          <p:cNvPr id="102454" name="Rectangle 2"/>
          <p:cNvSpPr>
            <a:spLocks noGrp="1" noChangeArrowheads="1"/>
          </p:cNvSpPr>
          <p:nvPr>
            <p:ph type="title"/>
          </p:nvPr>
        </p:nvSpPr>
        <p:spPr>
          <a:xfrm>
            <a:off x="1316038" y="260350"/>
            <a:ext cx="7489825" cy="581025"/>
          </a:xfrm>
        </p:spPr>
        <p:txBody>
          <a:bodyPr/>
          <a:lstStyle/>
          <a:p>
            <a:pPr algn="l" eaLnBrk="1" hangingPunct="1"/>
            <a:r>
              <a:rPr lang="tr-TR" sz="2200" b="1" smtClean="0">
                <a:solidFill>
                  <a:schemeClr val="tx1"/>
                </a:solidFill>
              </a:rPr>
              <a:t>TEHLİKELİ ATIK LİSANSLI TESİSLERİN DAĞILIMI</a:t>
            </a:r>
          </a:p>
        </p:txBody>
      </p:sp>
      <p:pic>
        <p:nvPicPr>
          <p:cNvPr id="43" name="Picture 65" descr="C:\Documents and Settings\oakinc\Desktop\2003_1.png"/>
          <p:cNvPicPr>
            <a:picLocks noChangeAspect="1" noChangeArrowheads="1"/>
          </p:cNvPicPr>
          <p:nvPr/>
        </p:nvPicPr>
        <p:blipFill>
          <a:blip r:embed="rId10"/>
          <a:srcRect/>
          <a:stretch>
            <a:fillRect/>
          </a:stretch>
        </p:blipFill>
        <p:spPr bwMode="auto">
          <a:xfrm>
            <a:off x="465138" y="2500313"/>
            <a:ext cx="104775" cy="96837"/>
          </a:xfrm>
          <a:prstGeom prst="rect">
            <a:avLst/>
          </a:prstGeom>
          <a:noFill/>
          <a:ln w="9525">
            <a:noFill/>
            <a:miter lim="800000"/>
            <a:headEnd/>
            <a:tailEnd/>
          </a:ln>
        </p:spPr>
      </p:pic>
      <p:pic>
        <p:nvPicPr>
          <p:cNvPr id="44" name="Picture 65" descr="C:\Documents and Settings\oakinc\Desktop\2003_1.png"/>
          <p:cNvPicPr>
            <a:picLocks noChangeAspect="1" noChangeArrowheads="1"/>
          </p:cNvPicPr>
          <p:nvPr/>
        </p:nvPicPr>
        <p:blipFill>
          <a:blip r:embed="rId10"/>
          <a:srcRect/>
          <a:stretch>
            <a:fillRect/>
          </a:stretch>
        </p:blipFill>
        <p:spPr bwMode="auto">
          <a:xfrm>
            <a:off x="4229100" y="4572000"/>
            <a:ext cx="104775" cy="96838"/>
          </a:xfrm>
          <a:prstGeom prst="rect">
            <a:avLst/>
          </a:prstGeom>
          <a:noFill/>
          <a:ln w="9525">
            <a:noFill/>
            <a:miter lim="800000"/>
            <a:headEnd/>
            <a:tailEnd/>
          </a:ln>
        </p:spPr>
      </p:pic>
      <p:pic>
        <p:nvPicPr>
          <p:cNvPr id="46" name="Picture 58" descr="C:\Documents and Settings\oakinc\Desktop\2003_2.png"/>
          <p:cNvPicPr>
            <a:picLocks noChangeAspect="1" noChangeArrowheads="1"/>
          </p:cNvPicPr>
          <p:nvPr/>
        </p:nvPicPr>
        <p:blipFill>
          <a:blip r:embed="rId9"/>
          <a:srcRect/>
          <a:stretch>
            <a:fillRect/>
          </a:stretch>
        </p:blipFill>
        <p:spPr bwMode="auto">
          <a:xfrm>
            <a:off x="1238250" y="3286125"/>
            <a:ext cx="155575" cy="142875"/>
          </a:xfrm>
          <a:prstGeom prst="rect">
            <a:avLst/>
          </a:prstGeom>
          <a:noFill/>
          <a:ln w="9525">
            <a:noFill/>
            <a:miter lim="800000"/>
            <a:headEnd/>
            <a:tailEnd/>
          </a:ln>
        </p:spPr>
      </p:pic>
      <p:pic>
        <p:nvPicPr>
          <p:cNvPr id="50" name="Picture 8"/>
          <p:cNvPicPr>
            <a:picLocks noChangeAspect="1" noChangeArrowheads="1"/>
          </p:cNvPicPr>
          <p:nvPr/>
        </p:nvPicPr>
        <p:blipFill>
          <a:blip r:embed="rId11"/>
          <a:srcRect/>
          <a:stretch>
            <a:fillRect/>
          </a:stretch>
        </p:blipFill>
        <p:spPr bwMode="auto">
          <a:xfrm>
            <a:off x="4875213" y="4572000"/>
            <a:ext cx="82550" cy="76200"/>
          </a:xfrm>
          <a:prstGeom prst="rect">
            <a:avLst/>
          </a:prstGeom>
          <a:noFill/>
          <a:ln w="9525">
            <a:noFill/>
            <a:miter lim="800000"/>
            <a:headEnd/>
            <a:tailEnd/>
          </a:ln>
        </p:spPr>
      </p:pic>
      <p:pic>
        <p:nvPicPr>
          <p:cNvPr id="51" name="Picture 8"/>
          <p:cNvPicPr>
            <a:picLocks noChangeAspect="1" noChangeArrowheads="1"/>
          </p:cNvPicPr>
          <p:nvPr/>
        </p:nvPicPr>
        <p:blipFill>
          <a:blip r:embed="rId11"/>
          <a:srcRect/>
          <a:stretch>
            <a:fillRect/>
          </a:stretch>
        </p:blipFill>
        <p:spPr bwMode="auto">
          <a:xfrm>
            <a:off x="6269038" y="4067175"/>
            <a:ext cx="82550" cy="76200"/>
          </a:xfrm>
          <a:prstGeom prst="rect">
            <a:avLst/>
          </a:prstGeom>
          <a:noFill/>
          <a:ln w="9525">
            <a:noFill/>
            <a:miter lim="800000"/>
            <a:headEnd/>
            <a:tailEnd/>
          </a:ln>
        </p:spPr>
      </p:pic>
      <p:pic>
        <p:nvPicPr>
          <p:cNvPr id="52" name="Picture 8"/>
          <p:cNvPicPr>
            <a:picLocks noChangeAspect="1" noChangeArrowheads="1"/>
          </p:cNvPicPr>
          <p:nvPr/>
        </p:nvPicPr>
        <p:blipFill>
          <a:blip r:embed="rId12"/>
          <a:srcRect/>
          <a:stretch>
            <a:fillRect/>
          </a:stretch>
        </p:blipFill>
        <p:spPr bwMode="auto">
          <a:xfrm>
            <a:off x="3560763" y="2857500"/>
            <a:ext cx="149225" cy="138113"/>
          </a:xfrm>
          <a:prstGeom prst="rect">
            <a:avLst/>
          </a:prstGeom>
          <a:noFill/>
          <a:ln w="9525">
            <a:noFill/>
            <a:miter lim="800000"/>
            <a:headEnd/>
            <a:tailEnd/>
          </a:ln>
        </p:spPr>
      </p:pic>
      <p:pic>
        <p:nvPicPr>
          <p:cNvPr id="53" name="Picture 8"/>
          <p:cNvPicPr>
            <a:picLocks noChangeAspect="1" noChangeArrowheads="1"/>
          </p:cNvPicPr>
          <p:nvPr/>
        </p:nvPicPr>
        <p:blipFill>
          <a:blip r:embed="rId11"/>
          <a:srcRect/>
          <a:stretch>
            <a:fillRect/>
          </a:stretch>
        </p:blipFill>
        <p:spPr bwMode="auto">
          <a:xfrm>
            <a:off x="1779588" y="3495675"/>
            <a:ext cx="82550" cy="76200"/>
          </a:xfrm>
          <a:prstGeom prst="rect">
            <a:avLst/>
          </a:prstGeom>
          <a:noFill/>
          <a:ln w="9525">
            <a:noFill/>
            <a:miter lim="800000"/>
            <a:headEnd/>
            <a:tailEnd/>
          </a:ln>
        </p:spPr>
      </p:pic>
      <p:pic>
        <p:nvPicPr>
          <p:cNvPr id="54" name="Picture 8"/>
          <p:cNvPicPr>
            <a:picLocks noChangeAspect="1" noChangeArrowheads="1"/>
          </p:cNvPicPr>
          <p:nvPr/>
        </p:nvPicPr>
        <p:blipFill>
          <a:blip r:embed="rId11"/>
          <a:srcRect/>
          <a:stretch>
            <a:fillRect/>
          </a:stretch>
        </p:blipFill>
        <p:spPr bwMode="auto">
          <a:xfrm>
            <a:off x="928688" y="2786063"/>
            <a:ext cx="82550" cy="76200"/>
          </a:xfrm>
          <a:prstGeom prst="rect">
            <a:avLst/>
          </a:prstGeom>
          <a:noFill/>
          <a:ln w="9525">
            <a:noFill/>
            <a:miter lim="800000"/>
            <a:headEnd/>
            <a:tailEnd/>
          </a:ln>
        </p:spPr>
      </p:pic>
      <p:pic>
        <p:nvPicPr>
          <p:cNvPr id="55" name="Picture 8"/>
          <p:cNvPicPr>
            <a:picLocks noChangeAspect="1" noChangeArrowheads="1"/>
          </p:cNvPicPr>
          <p:nvPr/>
        </p:nvPicPr>
        <p:blipFill>
          <a:blip r:embed="rId11"/>
          <a:srcRect/>
          <a:stretch>
            <a:fillRect/>
          </a:stretch>
        </p:blipFill>
        <p:spPr bwMode="auto">
          <a:xfrm>
            <a:off x="3013075" y="2281238"/>
            <a:ext cx="82550" cy="76200"/>
          </a:xfrm>
          <a:prstGeom prst="rect">
            <a:avLst/>
          </a:prstGeom>
          <a:noFill/>
          <a:ln w="9525">
            <a:noFill/>
            <a:miter lim="800000"/>
            <a:headEnd/>
            <a:tailEnd/>
          </a:ln>
        </p:spPr>
      </p:pic>
      <p:pic>
        <p:nvPicPr>
          <p:cNvPr id="56" name="Picture 65" descr="C:\Documents and Settings\oakinc\Desktop\2003_1.png"/>
          <p:cNvPicPr>
            <a:picLocks noChangeAspect="1" noChangeArrowheads="1"/>
          </p:cNvPicPr>
          <p:nvPr/>
        </p:nvPicPr>
        <p:blipFill>
          <a:blip r:embed="rId10"/>
          <a:srcRect/>
          <a:stretch>
            <a:fillRect/>
          </a:stretch>
        </p:blipFill>
        <p:spPr bwMode="auto">
          <a:xfrm>
            <a:off x="3017838" y="1928813"/>
            <a:ext cx="103187" cy="96837"/>
          </a:xfrm>
          <a:prstGeom prst="rect">
            <a:avLst/>
          </a:prstGeom>
          <a:noFill/>
          <a:ln w="9525">
            <a:noFill/>
            <a:miter lim="800000"/>
            <a:headEnd/>
            <a:tailEnd/>
          </a:ln>
        </p:spPr>
      </p:pic>
      <p:pic>
        <p:nvPicPr>
          <p:cNvPr id="57" name="Picture 8"/>
          <p:cNvPicPr>
            <a:picLocks noChangeAspect="1" noChangeArrowheads="1"/>
          </p:cNvPicPr>
          <p:nvPr/>
        </p:nvPicPr>
        <p:blipFill>
          <a:blip r:embed="rId11"/>
          <a:srcRect/>
          <a:stretch>
            <a:fillRect/>
          </a:stretch>
        </p:blipFill>
        <p:spPr bwMode="auto">
          <a:xfrm>
            <a:off x="1857375" y="2500313"/>
            <a:ext cx="82550" cy="76200"/>
          </a:xfrm>
          <a:prstGeom prst="rect">
            <a:avLst/>
          </a:prstGeom>
          <a:noFill/>
          <a:ln w="9525">
            <a:noFill/>
            <a:miter lim="800000"/>
            <a:headEnd/>
            <a:tailEnd/>
          </a:ln>
        </p:spPr>
      </p:pic>
      <p:pic>
        <p:nvPicPr>
          <p:cNvPr id="58" name="Picture 8"/>
          <p:cNvPicPr>
            <a:picLocks noChangeAspect="1" noChangeArrowheads="1"/>
          </p:cNvPicPr>
          <p:nvPr/>
        </p:nvPicPr>
        <p:blipFill>
          <a:blip r:embed="rId11"/>
          <a:srcRect/>
          <a:stretch>
            <a:fillRect/>
          </a:stretch>
        </p:blipFill>
        <p:spPr bwMode="auto">
          <a:xfrm>
            <a:off x="614363" y="2500313"/>
            <a:ext cx="82550" cy="76200"/>
          </a:xfrm>
          <a:prstGeom prst="rect">
            <a:avLst/>
          </a:prstGeom>
          <a:noFill/>
          <a:ln w="9525">
            <a:noFill/>
            <a:miter lim="800000"/>
            <a:headEnd/>
            <a:tailEnd/>
          </a:ln>
        </p:spPr>
      </p:pic>
      <p:pic>
        <p:nvPicPr>
          <p:cNvPr id="60" name="Picture 8"/>
          <p:cNvPicPr>
            <a:picLocks noChangeAspect="1" noChangeArrowheads="1"/>
          </p:cNvPicPr>
          <p:nvPr/>
        </p:nvPicPr>
        <p:blipFill>
          <a:blip r:embed="rId11"/>
          <a:srcRect/>
          <a:stretch>
            <a:fillRect/>
          </a:stretch>
        </p:blipFill>
        <p:spPr bwMode="auto">
          <a:xfrm>
            <a:off x="1543050" y="4067175"/>
            <a:ext cx="82550" cy="76200"/>
          </a:xfrm>
          <a:prstGeom prst="rect">
            <a:avLst/>
          </a:prstGeom>
          <a:noFill/>
          <a:ln w="9525">
            <a:noFill/>
            <a:miter lim="800000"/>
            <a:headEnd/>
            <a:tailEnd/>
          </a:ln>
        </p:spPr>
      </p:pic>
      <p:pic>
        <p:nvPicPr>
          <p:cNvPr id="61" name="Picture 8"/>
          <p:cNvPicPr>
            <a:picLocks noChangeAspect="1" noChangeArrowheads="1"/>
          </p:cNvPicPr>
          <p:nvPr/>
        </p:nvPicPr>
        <p:blipFill>
          <a:blip r:embed="rId11"/>
          <a:srcRect/>
          <a:stretch>
            <a:fillRect/>
          </a:stretch>
        </p:blipFill>
        <p:spPr bwMode="auto">
          <a:xfrm>
            <a:off x="536575" y="1765300"/>
            <a:ext cx="82550" cy="76200"/>
          </a:xfrm>
          <a:prstGeom prst="rect">
            <a:avLst/>
          </a:prstGeom>
          <a:noFill/>
          <a:ln w="9525">
            <a:noFill/>
            <a:miter lim="800000"/>
            <a:headEnd/>
            <a:tailEnd/>
          </a:ln>
        </p:spPr>
      </p:pic>
      <p:pic>
        <p:nvPicPr>
          <p:cNvPr id="62" name="Picture 8"/>
          <p:cNvPicPr>
            <a:picLocks noChangeAspect="1" noChangeArrowheads="1"/>
          </p:cNvPicPr>
          <p:nvPr/>
        </p:nvPicPr>
        <p:blipFill>
          <a:blip r:embed="rId11"/>
          <a:srcRect/>
          <a:stretch>
            <a:fillRect/>
          </a:stretch>
        </p:blipFill>
        <p:spPr bwMode="auto">
          <a:xfrm>
            <a:off x="6805613" y="3500438"/>
            <a:ext cx="82550" cy="76200"/>
          </a:xfrm>
          <a:prstGeom prst="rect">
            <a:avLst/>
          </a:prstGeom>
          <a:noFill/>
          <a:ln w="9525">
            <a:noFill/>
            <a:miter lim="800000"/>
            <a:headEnd/>
            <a:tailEnd/>
          </a:ln>
        </p:spPr>
      </p:pic>
      <p:pic>
        <p:nvPicPr>
          <p:cNvPr id="63" name="Picture 8"/>
          <p:cNvPicPr>
            <a:picLocks noChangeAspect="1" noChangeArrowheads="1"/>
          </p:cNvPicPr>
          <p:nvPr/>
        </p:nvPicPr>
        <p:blipFill>
          <a:blip r:embed="rId11"/>
          <a:srcRect/>
          <a:stretch>
            <a:fillRect/>
          </a:stretch>
        </p:blipFill>
        <p:spPr bwMode="auto">
          <a:xfrm>
            <a:off x="2863850" y="2852738"/>
            <a:ext cx="82550" cy="76200"/>
          </a:xfrm>
          <a:prstGeom prst="rect">
            <a:avLst/>
          </a:prstGeom>
          <a:noFill/>
          <a:ln w="9525">
            <a:noFill/>
            <a:miter lim="800000"/>
            <a:headEnd/>
            <a:tailEnd/>
          </a:ln>
        </p:spPr>
      </p:pic>
      <p:pic>
        <p:nvPicPr>
          <p:cNvPr id="68" name="Picture 8"/>
          <p:cNvPicPr>
            <a:picLocks noChangeAspect="1" noChangeArrowheads="1"/>
          </p:cNvPicPr>
          <p:nvPr/>
        </p:nvPicPr>
        <p:blipFill>
          <a:blip r:embed="rId11"/>
          <a:srcRect/>
          <a:stretch>
            <a:fillRect/>
          </a:stretch>
        </p:blipFill>
        <p:spPr bwMode="auto">
          <a:xfrm>
            <a:off x="1465263" y="1857375"/>
            <a:ext cx="82550" cy="76200"/>
          </a:xfrm>
          <a:prstGeom prst="rect">
            <a:avLst/>
          </a:prstGeom>
          <a:noFill/>
          <a:ln w="9525">
            <a:noFill/>
            <a:miter lim="800000"/>
            <a:headEnd/>
            <a:tailEnd/>
          </a:ln>
        </p:spPr>
      </p:pic>
      <p:pic>
        <p:nvPicPr>
          <p:cNvPr id="71" name="Picture 8"/>
          <p:cNvPicPr>
            <a:picLocks noChangeAspect="1" noChangeArrowheads="1"/>
          </p:cNvPicPr>
          <p:nvPr/>
        </p:nvPicPr>
        <p:blipFill>
          <a:blip r:embed="rId12"/>
          <a:srcRect/>
          <a:stretch>
            <a:fillRect/>
          </a:stretch>
        </p:blipFill>
        <p:spPr bwMode="auto">
          <a:xfrm>
            <a:off x="701675" y="3648075"/>
            <a:ext cx="149225" cy="138113"/>
          </a:xfrm>
          <a:prstGeom prst="rect">
            <a:avLst/>
          </a:prstGeom>
          <a:noFill/>
          <a:ln w="9525">
            <a:noFill/>
            <a:miter lim="800000"/>
            <a:headEnd/>
            <a:tailEnd/>
          </a:ln>
        </p:spPr>
      </p:pic>
      <p:pic>
        <p:nvPicPr>
          <p:cNvPr id="77" name="Picture 8"/>
          <p:cNvPicPr>
            <a:picLocks noChangeAspect="1" noChangeArrowheads="1"/>
          </p:cNvPicPr>
          <p:nvPr/>
        </p:nvPicPr>
        <p:blipFill>
          <a:blip r:embed="rId11"/>
          <a:srcRect/>
          <a:stretch>
            <a:fillRect/>
          </a:stretch>
        </p:blipFill>
        <p:spPr bwMode="auto">
          <a:xfrm>
            <a:off x="8739188" y="2357438"/>
            <a:ext cx="82550" cy="76200"/>
          </a:xfrm>
          <a:prstGeom prst="rect">
            <a:avLst/>
          </a:prstGeom>
          <a:noFill/>
          <a:ln w="9525">
            <a:noFill/>
            <a:miter lim="800000"/>
            <a:headEnd/>
            <a:tailEnd/>
          </a:ln>
        </p:spPr>
      </p:pic>
      <p:pic>
        <p:nvPicPr>
          <p:cNvPr id="86" name="Picture 8"/>
          <p:cNvPicPr>
            <a:picLocks noChangeAspect="1" noChangeArrowheads="1"/>
          </p:cNvPicPr>
          <p:nvPr/>
        </p:nvPicPr>
        <p:blipFill>
          <a:blip r:embed="rId11"/>
          <a:srcRect/>
          <a:stretch>
            <a:fillRect/>
          </a:stretch>
        </p:blipFill>
        <p:spPr bwMode="auto">
          <a:xfrm>
            <a:off x="4953000" y="3643313"/>
            <a:ext cx="82550" cy="76200"/>
          </a:xfrm>
          <a:prstGeom prst="rect">
            <a:avLst/>
          </a:prstGeom>
          <a:noFill/>
          <a:ln w="9525">
            <a:noFill/>
            <a:miter lim="800000"/>
            <a:headEnd/>
            <a:tailEnd/>
          </a:ln>
        </p:spPr>
      </p:pic>
      <p:pic>
        <p:nvPicPr>
          <p:cNvPr id="100" name="Picture 8"/>
          <p:cNvPicPr>
            <a:picLocks noChangeAspect="1" noChangeArrowheads="1"/>
          </p:cNvPicPr>
          <p:nvPr/>
        </p:nvPicPr>
        <p:blipFill>
          <a:blip r:embed="rId11"/>
          <a:srcRect/>
          <a:stretch>
            <a:fillRect/>
          </a:stretch>
        </p:blipFill>
        <p:spPr bwMode="auto">
          <a:xfrm>
            <a:off x="1006475" y="1500188"/>
            <a:ext cx="82550" cy="76200"/>
          </a:xfrm>
          <a:prstGeom prst="rect">
            <a:avLst/>
          </a:prstGeom>
          <a:noFill/>
          <a:ln w="9525">
            <a:noFill/>
            <a:miter lim="800000"/>
            <a:headEnd/>
            <a:tailEnd/>
          </a:ln>
        </p:spPr>
      </p:pic>
      <p:pic>
        <p:nvPicPr>
          <p:cNvPr id="101" name="Picture 8"/>
          <p:cNvPicPr>
            <a:picLocks noChangeAspect="1" noChangeArrowheads="1"/>
          </p:cNvPicPr>
          <p:nvPr/>
        </p:nvPicPr>
        <p:blipFill>
          <a:blip r:embed="rId12"/>
          <a:srcRect/>
          <a:stretch>
            <a:fillRect/>
          </a:stretch>
        </p:blipFill>
        <p:spPr bwMode="auto">
          <a:xfrm>
            <a:off x="2017713" y="2076450"/>
            <a:ext cx="149225" cy="138113"/>
          </a:xfrm>
          <a:prstGeom prst="rect">
            <a:avLst/>
          </a:prstGeom>
          <a:noFill/>
          <a:ln w="9525">
            <a:noFill/>
            <a:miter lim="800000"/>
            <a:headEnd/>
            <a:tailEnd/>
          </a:ln>
        </p:spPr>
      </p:pic>
      <p:pic>
        <p:nvPicPr>
          <p:cNvPr id="102" name="Picture 8"/>
          <p:cNvPicPr>
            <a:picLocks noChangeAspect="1" noChangeArrowheads="1"/>
          </p:cNvPicPr>
          <p:nvPr/>
        </p:nvPicPr>
        <p:blipFill>
          <a:blip r:embed="rId11"/>
          <a:srcRect/>
          <a:stretch>
            <a:fillRect/>
          </a:stretch>
        </p:blipFill>
        <p:spPr bwMode="auto">
          <a:xfrm>
            <a:off x="3322638" y="3638550"/>
            <a:ext cx="82550" cy="76200"/>
          </a:xfrm>
          <a:prstGeom prst="rect">
            <a:avLst/>
          </a:prstGeom>
          <a:noFill/>
          <a:ln w="9525">
            <a:noFill/>
            <a:miter lim="800000"/>
            <a:headEnd/>
            <a:tailEnd/>
          </a:ln>
        </p:spPr>
      </p:pic>
      <p:pic>
        <p:nvPicPr>
          <p:cNvPr id="103" name="Picture 8"/>
          <p:cNvPicPr>
            <a:picLocks noChangeAspect="1" noChangeArrowheads="1"/>
          </p:cNvPicPr>
          <p:nvPr/>
        </p:nvPicPr>
        <p:blipFill>
          <a:blip r:embed="rId11"/>
          <a:srcRect/>
          <a:stretch>
            <a:fillRect/>
          </a:stretch>
        </p:blipFill>
        <p:spPr bwMode="auto">
          <a:xfrm>
            <a:off x="7734300" y="4281488"/>
            <a:ext cx="82550" cy="76200"/>
          </a:xfrm>
          <a:prstGeom prst="rect">
            <a:avLst/>
          </a:prstGeom>
          <a:noFill/>
          <a:ln w="9525">
            <a:noFill/>
            <a:miter lim="800000"/>
            <a:headEnd/>
            <a:tailEnd/>
          </a:ln>
        </p:spPr>
      </p:pic>
      <p:pic>
        <p:nvPicPr>
          <p:cNvPr id="104" name="Picture 8"/>
          <p:cNvPicPr>
            <a:picLocks noChangeAspect="1" noChangeArrowheads="1"/>
          </p:cNvPicPr>
          <p:nvPr/>
        </p:nvPicPr>
        <p:blipFill>
          <a:blip r:embed="rId11"/>
          <a:srcRect/>
          <a:stretch>
            <a:fillRect/>
          </a:stretch>
        </p:blipFill>
        <p:spPr bwMode="auto">
          <a:xfrm>
            <a:off x="4019550" y="4724400"/>
            <a:ext cx="82550" cy="76200"/>
          </a:xfrm>
          <a:prstGeom prst="rect">
            <a:avLst/>
          </a:prstGeom>
          <a:noFill/>
          <a:ln w="9525">
            <a:noFill/>
            <a:miter lim="800000"/>
            <a:headEnd/>
            <a:tailEnd/>
          </a:ln>
        </p:spPr>
      </p:pic>
      <p:pic>
        <p:nvPicPr>
          <p:cNvPr id="105" name="Picture 8"/>
          <p:cNvPicPr>
            <a:picLocks noChangeAspect="1" noChangeArrowheads="1"/>
          </p:cNvPicPr>
          <p:nvPr/>
        </p:nvPicPr>
        <p:blipFill>
          <a:blip r:embed="rId11"/>
          <a:srcRect/>
          <a:stretch>
            <a:fillRect/>
          </a:stretch>
        </p:blipFill>
        <p:spPr bwMode="auto">
          <a:xfrm>
            <a:off x="4487863" y="4071938"/>
            <a:ext cx="82550" cy="76200"/>
          </a:xfrm>
          <a:prstGeom prst="rect">
            <a:avLst/>
          </a:prstGeom>
          <a:noFill/>
          <a:ln w="9525">
            <a:noFill/>
            <a:miter lim="800000"/>
            <a:headEnd/>
            <a:tailEnd/>
          </a:ln>
        </p:spPr>
      </p:pic>
      <p:pic>
        <p:nvPicPr>
          <p:cNvPr id="106" name="Picture 8"/>
          <p:cNvPicPr>
            <a:picLocks noChangeAspect="1" noChangeArrowheads="1"/>
          </p:cNvPicPr>
          <p:nvPr/>
        </p:nvPicPr>
        <p:blipFill>
          <a:blip r:embed="rId11"/>
          <a:srcRect/>
          <a:stretch>
            <a:fillRect/>
          </a:stretch>
        </p:blipFill>
        <p:spPr bwMode="auto">
          <a:xfrm>
            <a:off x="5803900" y="2138363"/>
            <a:ext cx="82550" cy="76200"/>
          </a:xfrm>
          <a:prstGeom prst="rect">
            <a:avLst/>
          </a:prstGeom>
          <a:noFill/>
          <a:ln w="9525">
            <a:noFill/>
            <a:miter lim="800000"/>
            <a:headEnd/>
            <a:tailEnd/>
          </a:ln>
        </p:spPr>
      </p:pic>
      <p:pic>
        <p:nvPicPr>
          <p:cNvPr id="107" name="Picture 8"/>
          <p:cNvPicPr>
            <a:picLocks noChangeAspect="1" noChangeArrowheads="1"/>
          </p:cNvPicPr>
          <p:nvPr/>
        </p:nvPicPr>
        <p:blipFill>
          <a:blip r:embed="rId11"/>
          <a:srcRect/>
          <a:stretch>
            <a:fillRect/>
          </a:stretch>
        </p:blipFill>
        <p:spPr bwMode="auto">
          <a:xfrm>
            <a:off x="8353425" y="3852863"/>
            <a:ext cx="82550" cy="76200"/>
          </a:xfrm>
          <a:prstGeom prst="rect">
            <a:avLst/>
          </a:prstGeom>
          <a:noFill/>
          <a:ln w="9525">
            <a:noFill/>
            <a:miter lim="800000"/>
            <a:headEnd/>
            <a:tailEnd/>
          </a:ln>
        </p:spPr>
      </p:pic>
      <p:sp>
        <p:nvSpPr>
          <p:cNvPr id="108" name="107 Metin kutusu"/>
          <p:cNvSpPr txBox="1">
            <a:spLocks noChangeArrowheads="1"/>
          </p:cNvSpPr>
          <p:nvPr/>
        </p:nvSpPr>
        <p:spPr bwMode="auto">
          <a:xfrm>
            <a:off x="5572125" y="987425"/>
            <a:ext cx="2863850" cy="369888"/>
          </a:xfrm>
          <a:prstGeom prst="rect">
            <a:avLst/>
          </a:prstGeom>
          <a:solidFill>
            <a:srgbClr val="FFC000"/>
          </a:solidFill>
          <a:ln w="9525">
            <a:solidFill>
              <a:srgbClr val="92D050"/>
            </a:solidFill>
            <a:miter lim="800000"/>
            <a:headEnd/>
            <a:tailEnd/>
          </a:ln>
        </p:spPr>
        <p:txBody>
          <a:bodyPr>
            <a:spAutoFit/>
          </a:bodyPr>
          <a:lstStyle/>
          <a:p>
            <a:pPr algn="ctr"/>
            <a:r>
              <a:rPr lang="tr-TR" sz="1800"/>
              <a:t>Enerji Geri Kazanımı</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3" presetClass="entr" presetSubtype="16" fill="hold"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23" presetClass="entr" presetSubtype="16"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p:cTn id="23" dur="500" fill="hold"/>
                                        <p:tgtEl>
                                          <p:spTgt spid="65"/>
                                        </p:tgtEl>
                                        <p:attrNameLst>
                                          <p:attrName>ppt_w</p:attrName>
                                        </p:attrNameLst>
                                      </p:cBhvr>
                                      <p:tavLst>
                                        <p:tav tm="0">
                                          <p:val>
                                            <p:fltVal val="0"/>
                                          </p:val>
                                        </p:tav>
                                        <p:tav tm="100000">
                                          <p:val>
                                            <p:strVal val="#ppt_w"/>
                                          </p:val>
                                        </p:tav>
                                      </p:tavLst>
                                    </p:anim>
                                    <p:anim calcmode="lin" valueType="num">
                                      <p:cBhvr>
                                        <p:cTn id="24" dur="500" fill="hold"/>
                                        <p:tgtEl>
                                          <p:spTgt spid="65"/>
                                        </p:tgtEl>
                                        <p:attrNameLst>
                                          <p:attrName>ppt_h</p:attrName>
                                        </p:attrNameLst>
                                      </p:cBhvr>
                                      <p:tavLst>
                                        <p:tav tm="0">
                                          <p:val>
                                            <p:fltVal val="0"/>
                                          </p:val>
                                        </p:tav>
                                        <p:tav tm="100000">
                                          <p:val>
                                            <p:strVal val="#ppt_h"/>
                                          </p:val>
                                        </p:tav>
                                      </p:tavLst>
                                    </p:anim>
                                  </p:childTnLst>
                                </p:cTn>
                              </p:par>
                            </p:childTnLst>
                          </p:cTn>
                        </p:par>
                        <p:par>
                          <p:cTn id="25" fill="hold">
                            <p:stCondLst>
                              <p:cond delay="2500"/>
                            </p:stCondLst>
                            <p:childTnLst>
                              <p:par>
                                <p:cTn id="26" presetID="2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0"/>
                                  </p:stCondLst>
                                  <p:childTnLst>
                                    <p:set>
                                      <p:cBhvr>
                                        <p:cTn id="31" dur="1" fill="hold">
                                          <p:stCondLst>
                                            <p:cond delay="0"/>
                                          </p:stCondLst>
                                        </p:cTn>
                                        <p:tgtEl>
                                          <p:spTgt spid="67"/>
                                        </p:tgtEl>
                                        <p:attrNameLst>
                                          <p:attrName>style.visibility</p:attrName>
                                        </p:attrNameLst>
                                      </p:cBhvr>
                                      <p:to>
                                        <p:strVal val="visible"/>
                                      </p:to>
                                    </p:set>
                                    <p:anim calcmode="lin" valueType="num">
                                      <p:cBhvr>
                                        <p:cTn id="32" dur="500" fill="hold"/>
                                        <p:tgtEl>
                                          <p:spTgt spid="67"/>
                                        </p:tgtEl>
                                        <p:attrNameLst>
                                          <p:attrName>ppt_w</p:attrName>
                                        </p:attrNameLst>
                                      </p:cBhvr>
                                      <p:tavLst>
                                        <p:tav tm="0">
                                          <p:val>
                                            <p:fltVal val="0"/>
                                          </p:val>
                                        </p:tav>
                                        <p:tav tm="100000">
                                          <p:val>
                                            <p:strVal val="#ppt_w"/>
                                          </p:val>
                                        </p:tav>
                                      </p:tavLst>
                                    </p:anim>
                                    <p:anim calcmode="lin" valueType="num">
                                      <p:cBhvr>
                                        <p:cTn id="33" dur="500" fill="hold"/>
                                        <p:tgtEl>
                                          <p:spTgt spid="67"/>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70"/>
                                        </p:tgtEl>
                                        <p:attrNameLst>
                                          <p:attrName>style.visibility</p:attrName>
                                        </p:attrNameLst>
                                      </p:cBhvr>
                                      <p:to>
                                        <p:strVal val="visible"/>
                                      </p:to>
                                    </p:set>
                                    <p:anim calcmode="lin" valueType="num">
                                      <p:cBhvr>
                                        <p:cTn id="36" dur="500" fill="hold"/>
                                        <p:tgtEl>
                                          <p:spTgt spid="70"/>
                                        </p:tgtEl>
                                        <p:attrNameLst>
                                          <p:attrName>ppt_w</p:attrName>
                                        </p:attrNameLst>
                                      </p:cBhvr>
                                      <p:tavLst>
                                        <p:tav tm="0">
                                          <p:val>
                                            <p:fltVal val="0"/>
                                          </p:val>
                                        </p:tav>
                                        <p:tav tm="100000">
                                          <p:val>
                                            <p:strVal val="#ppt_w"/>
                                          </p:val>
                                        </p:tav>
                                      </p:tavLst>
                                    </p:anim>
                                    <p:anim calcmode="lin" valueType="num">
                                      <p:cBhvr>
                                        <p:cTn id="37" dur="500" fill="hold"/>
                                        <p:tgtEl>
                                          <p:spTgt spid="70"/>
                                        </p:tgtEl>
                                        <p:attrNameLst>
                                          <p:attrName>ppt_h</p:attrName>
                                        </p:attrNameLst>
                                      </p:cBhvr>
                                      <p:tavLst>
                                        <p:tav tm="0">
                                          <p:val>
                                            <p:fltVal val="0"/>
                                          </p:val>
                                        </p:tav>
                                        <p:tav tm="100000">
                                          <p:val>
                                            <p:strVal val="#ppt_h"/>
                                          </p:val>
                                        </p:tav>
                                      </p:tavLst>
                                    </p:anim>
                                  </p:childTnLst>
                                </p:cTn>
                              </p:par>
                              <p:par>
                                <p:cTn id="38" presetID="23" presetClass="entr" presetSubtype="16" fill="hold" nodeType="with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4" presetClass="exit" presetSubtype="16" fill="hold" grpId="0" nodeType="clickEffect">
                                  <p:stCondLst>
                                    <p:cond delay="0"/>
                                  </p:stCondLst>
                                  <p:childTnLst>
                                    <p:animEffect transition="out" filter="box(in)">
                                      <p:cBhvr>
                                        <p:cTn id="45" dur="500"/>
                                        <p:tgtEl>
                                          <p:spTgt spid="31"/>
                                        </p:tgtEl>
                                      </p:cBhvr>
                                    </p:animEffect>
                                    <p:set>
                                      <p:cBhvr>
                                        <p:cTn id="46" dur="1" fill="hold">
                                          <p:stCondLst>
                                            <p:cond delay="499"/>
                                          </p:stCondLst>
                                        </p:cTn>
                                        <p:tgtEl>
                                          <p:spTgt spid="31"/>
                                        </p:tgtEl>
                                        <p:attrNameLst>
                                          <p:attrName>style.visibility</p:attrName>
                                        </p:attrNameLst>
                                      </p:cBhvr>
                                      <p:to>
                                        <p:strVal val="hidden"/>
                                      </p:to>
                                    </p:set>
                                  </p:childTnLst>
                                </p:cTn>
                              </p:par>
                            </p:childTnLst>
                          </p:cTn>
                        </p:par>
                        <p:par>
                          <p:cTn id="47" fill="hold">
                            <p:stCondLst>
                              <p:cond delay="500"/>
                            </p:stCondLst>
                            <p:childTnLst>
                              <p:par>
                                <p:cTn id="48" presetID="42"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23" presetClass="entr" presetSubtype="16"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childTnLst>
                                </p:cTn>
                              </p:par>
                              <p:par>
                                <p:cTn id="58" presetID="23" presetClass="entr" presetSubtype="16" fill="hold" nodeType="with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p:cTn id="60" dur="500" fill="hold"/>
                                        <p:tgtEl>
                                          <p:spTgt spid="73"/>
                                        </p:tgtEl>
                                        <p:attrNameLst>
                                          <p:attrName>ppt_w</p:attrName>
                                        </p:attrNameLst>
                                      </p:cBhvr>
                                      <p:tavLst>
                                        <p:tav tm="0">
                                          <p:val>
                                            <p:fltVal val="0"/>
                                          </p:val>
                                        </p:tav>
                                        <p:tav tm="100000">
                                          <p:val>
                                            <p:strVal val="#ppt_w"/>
                                          </p:val>
                                        </p:tav>
                                      </p:tavLst>
                                    </p:anim>
                                    <p:anim calcmode="lin" valueType="num">
                                      <p:cBhvr>
                                        <p:cTn id="61" dur="500" fill="hold"/>
                                        <p:tgtEl>
                                          <p:spTgt spid="73"/>
                                        </p:tgtEl>
                                        <p:attrNameLst>
                                          <p:attrName>ppt_h</p:attrName>
                                        </p:attrNameLst>
                                      </p:cBhvr>
                                      <p:tavLst>
                                        <p:tav tm="0">
                                          <p:val>
                                            <p:fltVal val="0"/>
                                          </p:val>
                                        </p:tav>
                                        <p:tav tm="100000">
                                          <p:val>
                                            <p:strVal val="#ppt_h"/>
                                          </p:val>
                                        </p:tav>
                                      </p:tavLst>
                                    </p:anim>
                                  </p:childTnLst>
                                </p:cTn>
                              </p:par>
                              <p:par>
                                <p:cTn id="62" presetID="23" presetClass="entr" presetSubtype="16" fill="hold" nodeType="withEffect">
                                  <p:stCondLst>
                                    <p:cond delay="0"/>
                                  </p:stCondLst>
                                  <p:childTnLst>
                                    <p:set>
                                      <p:cBhvr>
                                        <p:cTn id="63" dur="1" fill="hold">
                                          <p:stCondLst>
                                            <p:cond delay="0"/>
                                          </p:stCondLst>
                                        </p:cTn>
                                        <p:tgtEl>
                                          <p:spTgt spid="75"/>
                                        </p:tgtEl>
                                        <p:attrNameLst>
                                          <p:attrName>style.visibility</p:attrName>
                                        </p:attrNameLst>
                                      </p:cBhvr>
                                      <p:to>
                                        <p:strVal val="visible"/>
                                      </p:to>
                                    </p:set>
                                    <p:anim calcmode="lin" valueType="num">
                                      <p:cBhvr>
                                        <p:cTn id="64" dur="500" fill="hold"/>
                                        <p:tgtEl>
                                          <p:spTgt spid="75"/>
                                        </p:tgtEl>
                                        <p:attrNameLst>
                                          <p:attrName>ppt_w</p:attrName>
                                        </p:attrNameLst>
                                      </p:cBhvr>
                                      <p:tavLst>
                                        <p:tav tm="0">
                                          <p:val>
                                            <p:fltVal val="0"/>
                                          </p:val>
                                        </p:tav>
                                        <p:tav tm="100000">
                                          <p:val>
                                            <p:strVal val="#ppt_w"/>
                                          </p:val>
                                        </p:tav>
                                      </p:tavLst>
                                    </p:anim>
                                    <p:anim calcmode="lin" valueType="num">
                                      <p:cBhvr>
                                        <p:cTn id="65" dur="500" fill="hold"/>
                                        <p:tgtEl>
                                          <p:spTgt spid="75"/>
                                        </p:tgtEl>
                                        <p:attrNameLst>
                                          <p:attrName>ppt_h</p:attrName>
                                        </p:attrNameLst>
                                      </p:cBhvr>
                                      <p:tavLst>
                                        <p:tav tm="0">
                                          <p:val>
                                            <p:fltVal val="0"/>
                                          </p:val>
                                        </p:tav>
                                        <p:tav tm="100000">
                                          <p:val>
                                            <p:strVal val="#ppt_h"/>
                                          </p:val>
                                        </p:tav>
                                      </p:tavLst>
                                    </p:anim>
                                  </p:childTnLst>
                                </p:cTn>
                              </p:par>
                              <p:par>
                                <p:cTn id="66" presetID="23" presetClass="entr" presetSubtype="16" fill="hold" nodeType="withEffect">
                                  <p:stCondLst>
                                    <p:cond delay="0"/>
                                  </p:stCondLst>
                                  <p:childTnLst>
                                    <p:set>
                                      <p:cBhvr>
                                        <p:cTn id="67" dur="1" fill="hold">
                                          <p:stCondLst>
                                            <p:cond delay="0"/>
                                          </p:stCondLst>
                                        </p:cTn>
                                        <p:tgtEl>
                                          <p:spTgt spid="89"/>
                                        </p:tgtEl>
                                        <p:attrNameLst>
                                          <p:attrName>style.visibility</p:attrName>
                                        </p:attrNameLst>
                                      </p:cBhvr>
                                      <p:to>
                                        <p:strVal val="visible"/>
                                      </p:to>
                                    </p:set>
                                    <p:anim calcmode="lin" valueType="num">
                                      <p:cBhvr>
                                        <p:cTn id="68" dur="500" fill="hold"/>
                                        <p:tgtEl>
                                          <p:spTgt spid="89"/>
                                        </p:tgtEl>
                                        <p:attrNameLst>
                                          <p:attrName>ppt_w</p:attrName>
                                        </p:attrNameLst>
                                      </p:cBhvr>
                                      <p:tavLst>
                                        <p:tav tm="0">
                                          <p:val>
                                            <p:fltVal val="0"/>
                                          </p:val>
                                        </p:tav>
                                        <p:tav tm="100000">
                                          <p:val>
                                            <p:strVal val="#ppt_w"/>
                                          </p:val>
                                        </p:tav>
                                      </p:tavLst>
                                    </p:anim>
                                    <p:anim calcmode="lin" valueType="num">
                                      <p:cBhvr>
                                        <p:cTn id="69" dur="500" fill="hold"/>
                                        <p:tgtEl>
                                          <p:spTgt spid="89"/>
                                        </p:tgtEl>
                                        <p:attrNameLst>
                                          <p:attrName>ppt_h</p:attrName>
                                        </p:attrNameLst>
                                      </p:cBhvr>
                                      <p:tavLst>
                                        <p:tav tm="0">
                                          <p:val>
                                            <p:fltVal val="0"/>
                                          </p:val>
                                        </p:tav>
                                        <p:tav tm="100000">
                                          <p:val>
                                            <p:strVal val="#ppt_h"/>
                                          </p:val>
                                        </p:tav>
                                      </p:tavLst>
                                    </p:anim>
                                  </p:childTnLst>
                                </p:cTn>
                              </p:par>
                            </p:childTnLst>
                          </p:cTn>
                        </p:par>
                        <p:par>
                          <p:cTn id="70" fill="hold">
                            <p:stCondLst>
                              <p:cond delay="2000"/>
                            </p:stCondLst>
                            <p:childTnLst>
                              <p:par>
                                <p:cTn id="71" presetID="23" presetClass="entr" presetSubtype="16" fill="hold" nodeType="after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p:cTn id="73" dur="500" fill="hold"/>
                                        <p:tgtEl>
                                          <p:spTgt spid="79"/>
                                        </p:tgtEl>
                                        <p:attrNameLst>
                                          <p:attrName>ppt_w</p:attrName>
                                        </p:attrNameLst>
                                      </p:cBhvr>
                                      <p:tavLst>
                                        <p:tav tm="0">
                                          <p:val>
                                            <p:fltVal val="0"/>
                                          </p:val>
                                        </p:tav>
                                        <p:tav tm="100000">
                                          <p:val>
                                            <p:strVal val="#ppt_w"/>
                                          </p:val>
                                        </p:tav>
                                      </p:tavLst>
                                    </p:anim>
                                    <p:anim calcmode="lin" valueType="num">
                                      <p:cBhvr>
                                        <p:cTn id="74" dur="500" fill="hold"/>
                                        <p:tgtEl>
                                          <p:spTgt spid="79"/>
                                        </p:tgtEl>
                                        <p:attrNameLst>
                                          <p:attrName>ppt_h</p:attrName>
                                        </p:attrNameLst>
                                      </p:cBhvr>
                                      <p:tavLst>
                                        <p:tav tm="0">
                                          <p:val>
                                            <p:fltVal val="0"/>
                                          </p:val>
                                        </p:tav>
                                        <p:tav tm="100000">
                                          <p:val>
                                            <p:strVal val="#ppt_h"/>
                                          </p:val>
                                        </p:tav>
                                      </p:tavLst>
                                    </p:anim>
                                  </p:childTnLst>
                                </p:cTn>
                              </p:par>
                              <p:par>
                                <p:cTn id="75" presetID="23" presetClass="entr" presetSubtype="16" fill="hold" nodeType="withEffect">
                                  <p:stCondLst>
                                    <p:cond delay="0"/>
                                  </p:stCondLst>
                                  <p:childTnLst>
                                    <p:set>
                                      <p:cBhvr>
                                        <p:cTn id="76" dur="1" fill="hold">
                                          <p:stCondLst>
                                            <p:cond delay="0"/>
                                          </p:stCondLst>
                                        </p:cTn>
                                        <p:tgtEl>
                                          <p:spTgt spid="87"/>
                                        </p:tgtEl>
                                        <p:attrNameLst>
                                          <p:attrName>style.visibility</p:attrName>
                                        </p:attrNameLst>
                                      </p:cBhvr>
                                      <p:to>
                                        <p:strVal val="visible"/>
                                      </p:to>
                                    </p:set>
                                    <p:anim calcmode="lin" valueType="num">
                                      <p:cBhvr>
                                        <p:cTn id="77" dur="500" fill="hold"/>
                                        <p:tgtEl>
                                          <p:spTgt spid="87"/>
                                        </p:tgtEl>
                                        <p:attrNameLst>
                                          <p:attrName>ppt_w</p:attrName>
                                        </p:attrNameLst>
                                      </p:cBhvr>
                                      <p:tavLst>
                                        <p:tav tm="0">
                                          <p:val>
                                            <p:fltVal val="0"/>
                                          </p:val>
                                        </p:tav>
                                        <p:tav tm="100000">
                                          <p:val>
                                            <p:strVal val="#ppt_w"/>
                                          </p:val>
                                        </p:tav>
                                      </p:tavLst>
                                    </p:anim>
                                    <p:anim calcmode="lin" valueType="num">
                                      <p:cBhvr>
                                        <p:cTn id="78" dur="500" fill="hold"/>
                                        <p:tgtEl>
                                          <p:spTgt spid="87"/>
                                        </p:tgtEl>
                                        <p:attrNameLst>
                                          <p:attrName>ppt_h</p:attrName>
                                        </p:attrNameLst>
                                      </p:cBhvr>
                                      <p:tavLst>
                                        <p:tav tm="0">
                                          <p:val>
                                            <p:fltVal val="0"/>
                                          </p:val>
                                        </p:tav>
                                        <p:tav tm="100000">
                                          <p:val>
                                            <p:strVal val="#ppt_h"/>
                                          </p:val>
                                        </p:tav>
                                      </p:tavLst>
                                    </p:anim>
                                  </p:childTnLst>
                                </p:cTn>
                              </p:par>
                              <p:par>
                                <p:cTn id="79" presetID="23" presetClass="entr" presetSubtype="16" fill="hold" nodeType="withEffect">
                                  <p:stCondLst>
                                    <p:cond delay="0"/>
                                  </p:stCondLst>
                                  <p:childTnLst>
                                    <p:set>
                                      <p:cBhvr>
                                        <p:cTn id="80" dur="1" fill="hold">
                                          <p:stCondLst>
                                            <p:cond delay="0"/>
                                          </p:stCondLst>
                                        </p:cTn>
                                        <p:tgtEl>
                                          <p:spTgt spid="80"/>
                                        </p:tgtEl>
                                        <p:attrNameLst>
                                          <p:attrName>style.visibility</p:attrName>
                                        </p:attrNameLst>
                                      </p:cBhvr>
                                      <p:to>
                                        <p:strVal val="visible"/>
                                      </p:to>
                                    </p:set>
                                    <p:anim calcmode="lin" valueType="num">
                                      <p:cBhvr>
                                        <p:cTn id="81" dur="500" fill="hold"/>
                                        <p:tgtEl>
                                          <p:spTgt spid="80"/>
                                        </p:tgtEl>
                                        <p:attrNameLst>
                                          <p:attrName>ppt_w</p:attrName>
                                        </p:attrNameLst>
                                      </p:cBhvr>
                                      <p:tavLst>
                                        <p:tav tm="0">
                                          <p:val>
                                            <p:fltVal val="0"/>
                                          </p:val>
                                        </p:tav>
                                        <p:tav tm="100000">
                                          <p:val>
                                            <p:strVal val="#ppt_w"/>
                                          </p:val>
                                        </p:tav>
                                      </p:tavLst>
                                    </p:anim>
                                    <p:anim calcmode="lin" valueType="num">
                                      <p:cBhvr>
                                        <p:cTn id="82" dur="500" fill="hold"/>
                                        <p:tgtEl>
                                          <p:spTgt spid="80"/>
                                        </p:tgtEl>
                                        <p:attrNameLst>
                                          <p:attrName>ppt_h</p:attrName>
                                        </p:attrNameLst>
                                      </p:cBhvr>
                                      <p:tavLst>
                                        <p:tav tm="0">
                                          <p:val>
                                            <p:fltVal val="0"/>
                                          </p:val>
                                        </p:tav>
                                        <p:tav tm="100000">
                                          <p:val>
                                            <p:strVal val="#ppt_h"/>
                                          </p:val>
                                        </p:tav>
                                      </p:tavLst>
                                    </p:anim>
                                  </p:childTnLst>
                                </p:cTn>
                              </p:par>
                              <p:par>
                                <p:cTn id="83" presetID="23" presetClass="entr" presetSubtype="16" fill="hold" nodeType="withEffect">
                                  <p:stCondLst>
                                    <p:cond delay="0"/>
                                  </p:stCondLst>
                                  <p:childTnLst>
                                    <p:set>
                                      <p:cBhvr>
                                        <p:cTn id="84" dur="1" fill="hold">
                                          <p:stCondLst>
                                            <p:cond delay="0"/>
                                          </p:stCondLst>
                                        </p:cTn>
                                        <p:tgtEl>
                                          <p:spTgt spid="90"/>
                                        </p:tgtEl>
                                        <p:attrNameLst>
                                          <p:attrName>style.visibility</p:attrName>
                                        </p:attrNameLst>
                                      </p:cBhvr>
                                      <p:to>
                                        <p:strVal val="visible"/>
                                      </p:to>
                                    </p:set>
                                    <p:anim calcmode="lin" valueType="num">
                                      <p:cBhvr>
                                        <p:cTn id="85" dur="500" fill="hold"/>
                                        <p:tgtEl>
                                          <p:spTgt spid="90"/>
                                        </p:tgtEl>
                                        <p:attrNameLst>
                                          <p:attrName>ppt_w</p:attrName>
                                        </p:attrNameLst>
                                      </p:cBhvr>
                                      <p:tavLst>
                                        <p:tav tm="0">
                                          <p:val>
                                            <p:fltVal val="0"/>
                                          </p:val>
                                        </p:tav>
                                        <p:tav tm="100000">
                                          <p:val>
                                            <p:strVal val="#ppt_w"/>
                                          </p:val>
                                        </p:tav>
                                      </p:tavLst>
                                    </p:anim>
                                    <p:anim calcmode="lin" valueType="num">
                                      <p:cBhvr>
                                        <p:cTn id="86" dur="500" fill="hold"/>
                                        <p:tgtEl>
                                          <p:spTgt spid="90"/>
                                        </p:tgtEl>
                                        <p:attrNameLst>
                                          <p:attrName>ppt_h</p:attrName>
                                        </p:attrNameLst>
                                      </p:cBhvr>
                                      <p:tavLst>
                                        <p:tav tm="0">
                                          <p:val>
                                            <p:fltVal val="0"/>
                                          </p:val>
                                        </p:tav>
                                        <p:tav tm="100000">
                                          <p:val>
                                            <p:strVal val="#ppt_h"/>
                                          </p:val>
                                        </p:tav>
                                      </p:tavLst>
                                    </p:anim>
                                  </p:childTnLst>
                                </p:cTn>
                              </p:par>
                            </p:childTnLst>
                          </p:cTn>
                        </p:par>
                        <p:par>
                          <p:cTn id="87" fill="hold">
                            <p:stCondLst>
                              <p:cond delay="2500"/>
                            </p:stCondLst>
                            <p:childTnLst>
                              <p:par>
                                <p:cTn id="88" presetID="23" presetClass="entr" presetSubtype="16" fill="hold" nodeType="afterEffect">
                                  <p:stCondLst>
                                    <p:cond delay="0"/>
                                  </p:stCondLst>
                                  <p:childTnLst>
                                    <p:set>
                                      <p:cBhvr>
                                        <p:cTn id="89" dur="1" fill="hold">
                                          <p:stCondLst>
                                            <p:cond delay="0"/>
                                          </p:stCondLst>
                                        </p:cTn>
                                        <p:tgtEl>
                                          <p:spTgt spid="76"/>
                                        </p:tgtEl>
                                        <p:attrNameLst>
                                          <p:attrName>style.visibility</p:attrName>
                                        </p:attrNameLst>
                                      </p:cBhvr>
                                      <p:to>
                                        <p:strVal val="visible"/>
                                      </p:to>
                                    </p:set>
                                    <p:anim calcmode="lin" valueType="num">
                                      <p:cBhvr>
                                        <p:cTn id="90" dur="500" fill="hold"/>
                                        <p:tgtEl>
                                          <p:spTgt spid="76"/>
                                        </p:tgtEl>
                                        <p:attrNameLst>
                                          <p:attrName>ppt_w</p:attrName>
                                        </p:attrNameLst>
                                      </p:cBhvr>
                                      <p:tavLst>
                                        <p:tav tm="0">
                                          <p:val>
                                            <p:fltVal val="0"/>
                                          </p:val>
                                        </p:tav>
                                        <p:tav tm="100000">
                                          <p:val>
                                            <p:strVal val="#ppt_w"/>
                                          </p:val>
                                        </p:tav>
                                      </p:tavLst>
                                    </p:anim>
                                    <p:anim calcmode="lin" valueType="num">
                                      <p:cBhvr>
                                        <p:cTn id="91" dur="500" fill="hold"/>
                                        <p:tgtEl>
                                          <p:spTgt spid="76"/>
                                        </p:tgtEl>
                                        <p:attrNameLst>
                                          <p:attrName>ppt_h</p:attrName>
                                        </p:attrNameLst>
                                      </p:cBhvr>
                                      <p:tavLst>
                                        <p:tav tm="0">
                                          <p:val>
                                            <p:fltVal val="0"/>
                                          </p:val>
                                        </p:tav>
                                        <p:tav tm="100000">
                                          <p:val>
                                            <p:strVal val="#ppt_h"/>
                                          </p:val>
                                        </p:tav>
                                      </p:tavLst>
                                    </p:anim>
                                  </p:childTnLst>
                                </p:cTn>
                              </p:par>
                              <p:par>
                                <p:cTn id="92" presetID="23" presetClass="entr" presetSubtype="16" fill="hold" nodeType="withEffect">
                                  <p:stCondLst>
                                    <p:cond delay="0"/>
                                  </p:stCondLst>
                                  <p:childTnLst>
                                    <p:set>
                                      <p:cBhvr>
                                        <p:cTn id="93" dur="1" fill="hold">
                                          <p:stCondLst>
                                            <p:cond delay="0"/>
                                          </p:stCondLst>
                                        </p:cTn>
                                        <p:tgtEl>
                                          <p:spTgt spid="88"/>
                                        </p:tgtEl>
                                        <p:attrNameLst>
                                          <p:attrName>style.visibility</p:attrName>
                                        </p:attrNameLst>
                                      </p:cBhvr>
                                      <p:to>
                                        <p:strVal val="visible"/>
                                      </p:to>
                                    </p:set>
                                    <p:anim calcmode="lin" valueType="num">
                                      <p:cBhvr>
                                        <p:cTn id="94" dur="500" fill="hold"/>
                                        <p:tgtEl>
                                          <p:spTgt spid="88"/>
                                        </p:tgtEl>
                                        <p:attrNameLst>
                                          <p:attrName>ppt_w</p:attrName>
                                        </p:attrNameLst>
                                      </p:cBhvr>
                                      <p:tavLst>
                                        <p:tav tm="0">
                                          <p:val>
                                            <p:fltVal val="0"/>
                                          </p:val>
                                        </p:tav>
                                        <p:tav tm="100000">
                                          <p:val>
                                            <p:strVal val="#ppt_w"/>
                                          </p:val>
                                        </p:tav>
                                      </p:tavLst>
                                    </p:anim>
                                    <p:anim calcmode="lin" valueType="num">
                                      <p:cBhvr>
                                        <p:cTn id="95" dur="500" fill="hold"/>
                                        <p:tgtEl>
                                          <p:spTgt spid="88"/>
                                        </p:tgtEl>
                                        <p:attrNameLst>
                                          <p:attrName>ppt_h</p:attrName>
                                        </p:attrNameLst>
                                      </p:cBhvr>
                                      <p:tavLst>
                                        <p:tav tm="0">
                                          <p:val>
                                            <p:fltVal val="0"/>
                                          </p:val>
                                        </p:tav>
                                        <p:tav tm="100000">
                                          <p:val>
                                            <p:strVal val="#ppt_h"/>
                                          </p:val>
                                        </p:tav>
                                      </p:tavLst>
                                    </p:anim>
                                  </p:childTnLst>
                                </p:cTn>
                              </p:par>
                              <p:par>
                                <p:cTn id="96" presetID="23" presetClass="entr" presetSubtype="16" fill="hold" nodeType="withEffect">
                                  <p:stCondLst>
                                    <p:cond delay="0"/>
                                  </p:stCondLst>
                                  <p:childTnLst>
                                    <p:set>
                                      <p:cBhvr>
                                        <p:cTn id="97" dur="1" fill="hold">
                                          <p:stCondLst>
                                            <p:cond delay="0"/>
                                          </p:stCondLst>
                                        </p:cTn>
                                        <p:tgtEl>
                                          <p:spTgt spid="91"/>
                                        </p:tgtEl>
                                        <p:attrNameLst>
                                          <p:attrName>style.visibility</p:attrName>
                                        </p:attrNameLst>
                                      </p:cBhvr>
                                      <p:to>
                                        <p:strVal val="visible"/>
                                      </p:to>
                                    </p:set>
                                    <p:anim calcmode="lin" valueType="num">
                                      <p:cBhvr>
                                        <p:cTn id="98" dur="500" fill="hold"/>
                                        <p:tgtEl>
                                          <p:spTgt spid="91"/>
                                        </p:tgtEl>
                                        <p:attrNameLst>
                                          <p:attrName>ppt_w</p:attrName>
                                        </p:attrNameLst>
                                      </p:cBhvr>
                                      <p:tavLst>
                                        <p:tav tm="0">
                                          <p:val>
                                            <p:fltVal val="0"/>
                                          </p:val>
                                        </p:tav>
                                        <p:tav tm="100000">
                                          <p:val>
                                            <p:strVal val="#ppt_w"/>
                                          </p:val>
                                        </p:tav>
                                      </p:tavLst>
                                    </p:anim>
                                    <p:anim calcmode="lin" valueType="num">
                                      <p:cBhvr>
                                        <p:cTn id="99" dur="500" fill="hold"/>
                                        <p:tgtEl>
                                          <p:spTgt spid="91"/>
                                        </p:tgtEl>
                                        <p:attrNameLst>
                                          <p:attrName>ppt_h</p:attrName>
                                        </p:attrNameLst>
                                      </p:cBhvr>
                                      <p:tavLst>
                                        <p:tav tm="0">
                                          <p:val>
                                            <p:fltVal val="0"/>
                                          </p:val>
                                        </p:tav>
                                        <p:tav tm="100000">
                                          <p:val>
                                            <p:strVal val="#ppt_h"/>
                                          </p:val>
                                        </p:tav>
                                      </p:tavLst>
                                    </p:anim>
                                  </p:childTnLst>
                                </p:cTn>
                              </p:par>
                              <p:par>
                                <p:cTn id="100" presetID="23" presetClass="entr" presetSubtype="16" fill="hold" nodeType="withEffect">
                                  <p:stCondLst>
                                    <p:cond delay="0"/>
                                  </p:stCondLst>
                                  <p:childTnLst>
                                    <p:set>
                                      <p:cBhvr>
                                        <p:cTn id="101" dur="1" fill="hold">
                                          <p:stCondLst>
                                            <p:cond delay="0"/>
                                          </p:stCondLst>
                                        </p:cTn>
                                        <p:tgtEl>
                                          <p:spTgt spid="78"/>
                                        </p:tgtEl>
                                        <p:attrNameLst>
                                          <p:attrName>style.visibility</p:attrName>
                                        </p:attrNameLst>
                                      </p:cBhvr>
                                      <p:to>
                                        <p:strVal val="visible"/>
                                      </p:to>
                                    </p:set>
                                    <p:anim calcmode="lin" valueType="num">
                                      <p:cBhvr>
                                        <p:cTn id="102" dur="500" fill="hold"/>
                                        <p:tgtEl>
                                          <p:spTgt spid="78"/>
                                        </p:tgtEl>
                                        <p:attrNameLst>
                                          <p:attrName>ppt_w</p:attrName>
                                        </p:attrNameLst>
                                      </p:cBhvr>
                                      <p:tavLst>
                                        <p:tav tm="0">
                                          <p:val>
                                            <p:fltVal val="0"/>
                                          </p:val>
                                        </p:tav>
                                        <p:tav tm="100000">
                                          <p:val>
                                            <p:strVal val="#ppt_w"/>
                                          </p:val>
                                        </p:tav>
                                      </p:tavLst>
                                    </p:anim>
                                    <p:anim calcmode="lin" valueType="num">
                                      <p:cBhvr>
                                        <p:cTn id="103" dur="500" fill="hold"/>
                                        <p:tgtEl>
                                          <p:spTgt spid="78"/>
                                        </p:tgtEl>
                                        <p:attrNameLst>
                                          <p:attrName>ppt_h</p:attrName>
                                        </p:attrNameLst>
                                      </p:cBhvr>
                                      <p:tavLst>
                                        <p:tav tm="0">
                                          <p:val>
                                            <p:fltVal val="0"/>
                                          </p:val>
                                        </p:tav>
                                        <p:tav tm="100000">
                                          <p:val>
                                            <p:strVal val="#ppt_h"/>
                                          </p:val>
                                        </p:tav>
                                      </p:tavLst>
                                    </p:anim>
                                  </p:childTnLst>
                                </p:cTn>
                              </p:par>
                              <p:par>
                                <p:cTn id="104" presetID="23" presetClass="entr" presetSubtype="16" fill="hold" nodeType="withEffect">
                                  <p:stCondLst>
                                    <p:cond delay="0"/>
                                  </p:stCondLst>
                                  <p:childTnLst>
                                    <p:set>
                                      <p:cBhvr>
                                        <p:cTn id="105" dur="1" fill="hold">
                                          <p:stCondLst>
                                            <p:cond delay="0"/>
                                          </p:stCondLst>
                                        </p:cTn>
                                        <p:tgtEl>
                                          <p:spTgt spid="92"/>
                                        </p:tgtEl>
                                        <p:attrNameLst>
                                          <p:attrName>style.visibility</p:attrName>
                                        </p:attrNameLst>
                                      </p:cBhvr>
                                      <p:to>
                                        <p:strVal val="visible"/>
                                      </p:to>
                                    </p:set>
                                    <p:anim calcmode="lin" valueType="num">
                                      <p:cBhvr>
                                        <p:cTn id="106" dur="500" fill="hold"/>
                                        <p:tgtEl>
                                          <p:spTgt spid="92"/>
                                        </p:tgtEl>
                                        <p:attrNameLst>
                                          <p:attrName>ppt_w</p:attrName>
                                        </p:attrNameLst>
                                      </p:cBhvr>
                                      <p:tavLst>
                                        <p:tav tm="0">
                                          <p:val>
                                            <p:fltVal val="0"/>
                                          </p:val>
                                        </p:tav>
                                        <p:tav tm="100000">
                                          <p:val>
                                            <p:strVal val="#ppt_w"/>
                                          </p:val>
                                        </p:tav>
                                      </p:tavLst>
                                    </p:anim>
                                    <p:anim calcmode="lin" valueType="num">
                                      <p:cBhvr>
                                        <p:cTn id="107" dur="500" fill="hold"/>
                                        <p:tgtEl>
                                          <p:spTgt spid="92"/>
                                        </p:tgtEl>
                                        <p:attrNameLst>
                                          <p:attrName>ppt_h</p:attrName>
                                        </p:attrNameLst>
                                      </p:cBhvr>
                                      <p:tavLst>
                                        <p:tav tm="0">
                                          <p:val>
                                            <p:fltVal val="0"/>
                                          </p:val>
                                        </p:tav>
                                        <p:tav tm="100000">
                                          <p:val>
                                            <p:strVal val="#ppt_h"/>
                                          </p:val>
                                        </p:tav>
                                      </p:tavLst>
                                    </p:anim>
                                  </p:childTnLst>
                                </p:cTn>
                              </p:par>
                            </p:childTnLst>
                          </p:cTn>
                        </p:par>
                        <p:par>
                          <p:cTn id="108" fill="hold">
                            <p:stCondLst>
                              <p:cond delay="3000"/>
                            </p:stCondLst>
                            <p:childTnLst>
                              <p:par>
                                <p:cTn id="109" presetID="23" presetClass="entr" presetSubtype="16" fill="hold" nodeType="afterEffect">
                                  <p:stCondLst>
                                    <p:cond delay="0"/>
                                  </p:stCondLst>
                                  <p:childTnLst>
                                    <p:set>
                                      <p:cBhvr>
                                        <p:cTn id="110" dur="1" fill="hold">
                                          <p:stCondLst>
                                            <p:cond delay="0"/>
                                          </p:stCondLst>
                                        </p:cTn>
                                        <p:tgtEl>
                                          <p:spTgt spid="93"/>
                                        </p:tgtEl>
                                        <p:attrNameLst>
                                          <p:attrName>style.visibility</p:attrName>
                                        </p:attrNameLst>
                                      </p:cBhvr>
                                      <p:to>
                                        <p:strVal val="visible"/>
                                      </p:to>
                                    </p:set>
                                    <p:anim calcmode="lin" valueType="num">
                                      <p:cBhvr>
                                        <p:cTn id="111" dur="500" fill="hold"/>
                                        <p:tgtEl>
                                          <p:spTgt spid="93"/>
                                        </p:tgtEl>
                                        <p:attrNameLst>
                                          <p:attrName>ppt_w</p:attrName>
                                        </p:attrNameLst>
                                      </p:cBhvr>
                                      <p:tavLst>
                                        <p:tav tm="0">
                                          <p:val>
                                            <p:fltVal val="0"/>
                                          </p:val>
                                        </p:tav>
                                        <p:tav tm="100000">
                                          <p:val>
                                            <p:strVal val="#ppt_w"/>
                                          </p:val>
                                        </p:tav>
                                      </p:tavLst>
                                    </p:anim>
                                    <p:anim calcmode="lin" valueType="num">
                                      <p:cBhvr>
                                        <p:cTn id="112" dur="500" fill="hold"/>
                                        <p:tgtEl>
                                          <p:spTgt spid="93"/>
                                        </p:tgtEl>
                                        <p:attrNameLst>
                                          <p:attrName>ppt_h</p:attrName>
                                        </p:attrNameLst>
                                      </p:cBhvr>
                                      <p:tavLst>
                                        <p:tav tm="0">
                                          <p:val>
                                            <p:fltVal val="0"/>
                                          </p:val>
                                        </p:tav>
                                        <p:tav tm="100000">
                                          <p:val>
                                            <p:strVal val="#ppt_h"/>
                                          </p:val>
                                        </p:tav>
                                      </p:tavLst>
                                    </p:anim>
                                  </p:childTnLst>
                                </p:cTn>
                              </p:par>
                              <p:par>
                                <p:cTn id="113" presetID="23" presetClass="entr" presetSubtype="16" fill="hold" nodeType="withEffect">
                                  <p:stCondLst>
                                    <p:cond delay="0"/>
                                  </p:stCondLst>
                                  <p:childTnLst>
                                    <p:set>
                                      <p:cBhvr>
                                        <p:cTn id="114" dur="1" fill="hold">
                                          <p:stCondLst>
                                            <p:cond delay="0"/>
                                          </p:stCondLst>
                                        </p:cTn>
                                        <p:tgtEl>
                                          <p:spTgt spid="95"/>
                                        </p:tgtEl>
                                        <p:attrNameLst>
                                          <p:attrName>style.visibility</p:attrName>
                                        </p:attrNameLst>
                                      </p:cBhvr>
                                      <p:to>
                                        <p:strVal val="visible"/>
                                      </p:to>
                                    </p:set>
                                    <p:anim calcmode="lin" valueType="num">
                                      <p:cBhvr>
                                        <p:cTn id="115" dur="500" fill="hold"/>
                                        <p:tgtEl>
                                          <p:spTgt spid="95"/>
                                        </p:tgtEl>
                                        <p:attrNameLst>
                                          <p:attrName>ppt_w</p:attrName>
                                        </p:attrNameLst>
                                      </p:cBhvr>
                                      <p:tavLst>
                                        <p:tav tm="0">
                                          <p:val>
                                            <p:fltVal val="0"/>
                                          </p:val>
                                        </p:tav>
                                        <p:tav tm="100000">
                                          <p:val>
                                            <p:strVal val="#ppt_w"/>
                                          </p:val>
                                        </p:tav>
                                      </p:tavLst>
                                    </p:anim>
                                    <p:anim calcmode="lin" valueType="num">
                                      <p:cBhvr>
                                        <p:cTn id="116" dur="500" fill="hold"/>
                                        <p:tgtEl>
                                          <p:spTgt spid="95"/>
                                        </p:tgtEl>
                                        <p:attrNameLst>
                                          <p:attrName>ppt_h</p:attrName>
                                        </p:attrNameLst>
                                      </p:cBhvr>
                                      <p:tavLst>
                                        <p:tav tm="0">
                                          <p:val>
                                            <p:fltVal val="0"/>
                                          </p:val>
                                        </p:tav>
                                        <p:tav tm="100000">
                                          <p:val>
                                            <p:strVal val="#ppt_h"/>
                                          </p:val>
                                        </p:tav>
                                      </p:tavLst>
                                    </p:anim>
                                  </p:childTnLst>
                                </p:cTn>
                              </p:par>
                              <p:par>
                                <p:cTn id="117" presetID="23" presetClass="entr" presetSubtype="16" fill="hold" nodeType="withEffect">
                                  <p:stCondLst>
                                    <p:cond delay="0"/>
                                  </p:stCondLst>
                                  <p:childTnLst>
                                    <p:set>
                                      <p:cBhvr>
                                        <p:cTn id="118" dur="1" fill="hold">
                                          <p:stCondLst>
                                            <p:cond delay="0"/>
                                          </p:stCondLst>
                                        </p:cTn>
                                        <p:tgtEl>
                                          <p:spTgt spid="96"/>
                                        </p:tgtEl>
                                        <p:attrNameLst>
                                          <p:attrName>style.visibility</p:attrName>
                                        </p:attrNameLst>
                                      </p:cBhvr>
                                      <p:to>
                                        <p:strVal val="visible"/>
                                      </p:to>
                                    </p:set>
                                    <p:anim calcmode="lin" valueType="num">
                                      <p:cBhvr>
                                        <p:cTn id="119" dur="500" fill="hold"/>
                                        <p:tgtEl>
                                          <p:spTgt spid="96"/>
                                        </p:tgtEl>
                                        <p:attrNameLst>
                                          <p:attrName>ppt_w</p:attrName>
                                        </p:attrNameLst>
                                      </p:cBhvr>
                                      <p:tavLst>
                                        <p:tav tm="0">
                                          <p:val>
                                            <p:fltVal val="0"/>
                                          </p:val>
                                        </p:tav>
                                        <p:tav tm="100000">
                                          <p:val>
                                            <p:strVal val="#ppt_w"/>
                                          </p:val>
                                        </p:tav>
                                      </p:tavLst>
                                    </p:anim>
                                    <p:anim calcmode="lin" valueType="num">
                                      <p:cBhvr>
                                        <p:cTn id="120" dur="500" fill="hold"/>
                                        <p:tgtEl>
                                          <p:spTgt spid="96"/>
                                        </p:tgtEl>
                                        <p:attrNameLst>
                                          <p:attrName>ppt_h</p:attrName>
                                        </p:attrNameLst>
                                      </p:cBhvr>
                                      <p:tavLst>
                                        <p:tav tm="0">
                                          <p:val>
                                            <p:fltVal val="0"/>
                                          </p:val>
                                        </p:tav>
                                        <p:tav tm="100000">
                                          <p:val>
                                            <p:strVal val="#ppt_h"/>
                                          </p:val>
                                        </p:tav>
                                      </p:tavLst>
                                    </p:anim>
                                  </p:childTnLst>
                                </p:cTn>
                              </p:par>
                            </p:childTnLst>
                          </p:cTn>
                        </p:par>
                        <p:par>
                          <p:cTn id="121" fill="hold">
                            <p:stCondLst>
                              <p:cond delay="3500"/>
                            </p:stCondLst>
                            <p:childTnLst>
                              <p:par>
                                <p:cTn id="122" presetID="23" presetClass="entr" presetSubtype="16" fill="hold" nodeType="afterEffect">
                                  <p:stCondLst>
                                    <p:cond delay="0"/>
                                  </p:stCondLst>
                                  <p:childTnLst>
                                    <p:set>
                                      <p:cBhvr>
                                        <p:cTn id="123" dur="1" fill="hold">
                                          <p:stCondLst>
                                            <p:cond delay="0"/>
                                          </p:stCondLst>
                                        </p:cTn>
                                        <p:tgtEl>
                                          <p:spTgt spid="94"/>
                                        </p:tgtEl>
                                        <p:attrNameLst>
                                          <p:attrName>style.visibility</p:attrName>
                                        </p:attrNameLst>
                                      </p:cBhvr>
                                      <p:to>
                                        <p:strVal val="visible"/>
                                      </p:to>
                                    </p:set>
                                    <p:anim calcmode="lin" valueType="num">
                                      <p:cBhvr>
                                        <p:cTn id="124" dur="500" fill="hold"/>
                                        <p:tgtEl>
                                          <p:spTgt spid="94"/>
                                        </p:tgtEl>
                                        <p:attrNameLst>
                                          <p:attrName>ppt_w</p:attrName>
                                        </p:attrNameLst>
                                      </p:cBhvr>
                                      <p:tavLst>
                                        <p:tav tm="0">
                                          <p:val>
                                            <p:fltVal val="0"/>
                                          </p:val>
                                        </p:tav>
                                        <p:tav tm="100000">
                                          <p:val>
                                            <p:strVal val="#ppt_w"/>
                                          </p:val>
                                        </p:tav>
                                      </p:tavLst>
                                    </p:anim>
                                    <p:anim calcmode="lin" valueType="num">
                                      <p:cBhvr>
                                        <p:cTn id="125" dur="500" fill="hold"/>
                                        <p:tgtEl>
                                          <p:spTgt spid="94"/>
                                        </p:tgtEl>
                                        <p:attrNameLst>
                                          <p:attrName>ppt_h</p:attrName>
                                        </p:attrNameLst>
                                      </p:cBhvr>
                                      <p:tavLst>
                                        <p:tav tm="0">
                                          <p:val>
                                            <p:fltVal val="0"/>
                                          </p:val>
                                        </p:tav>
                                        <p:tav tm="100000">
                                          <p:val>
                                            <p:strVal val="#ppt_h"/>
                                          </p:val>
                                        </p:tav>
                                      </p:tavLst>
                                    </p:anim>
                                  </p:childTnLst>
                                </p:cTn>
                              </p:par>
                              <p:par>
                                <p:cTn id="126" presetID="23" presetClass="entr" presetSubtype="16" fill="hold" nodeType="withEffect">
                                  <p:stCondLst>
                                    <p:cond delay="0"/>
                                  </p:stCondLst>
                                  <p:childTnLst>
                                    <p:set>
                                      <p:cBhvr>
                                        <p:cTn id="127" dur="1" fill="hold">
                                          <p:stCondLst>
                                            <p:cond delay="0"/>
                                          </p:stCondLst>
                                        </p:cTn>
                                        <p:tgtEl>
                                          <p:spTgt spid="97"/>
                                        </p:tgtEl>
                                        <p:attrNameLst>
                                          <p:attrName>style.visibility</p:attrName>
                                        </p:attrNameLst>
                                      </p:cBhvr>
                                      <p:to>
                                        <p:strVal val="visible"/>
                                      </p:to>
                                    </p:set>
                                    <p:anim calcmode="lin" valueType="num">
                                      <p:cBhvr>
                                        <p:cTn id="128" dur="500" fill="hold"/>
                                        <p:tgtEl>
                                          <p:spTgt spid="97"/>
                                        </p:tgtEl>
                                        <p:attrNameLst>
                                          <p:attrName>ppt_w</p:attrName>
                                        </p:attrNameLst>
                                      </p:cBhvr>
                                      <p:tavLst>
                                        <p:tav tm="0">
                                          <p:val>
                                            <p:fltVal val="0"/>
                                          </p:val>
                                        </p:tav>
                                        <p:tav tm="100000">
                                          <p:val>
                                            <p:strVal val="#ppt_w"/>
                                          </p:val>
                                        </p:tav>
                                      </p:tavLst>
                                    </p:anim>
                                    <p:anim calcmode="lin" valueType="num">
                                      <p:cBhvr>
                                        <p:cTn id="129" dur="500" fill="hold"/>
                                        <p:tgtEl>
                                          <p:spTgt spid="97"/>
                                        </p:tgtEl>
                                        <p:attrNameLst>
                                          <p:attrName>ppt_h</p:attrName>
                                        </p:attrNameLst>
                                      </p:cBhvr>
                                      <p:tavLst>
                                        <p:tav tm="0">
                                          <p:val>
                                            <p:fltVal val="0"/>
                                          </p:val>
                                        </p:tav>
                                        <p:tav tm="100000">
                                          <p:val>
                                            <p:strVal val="#ppt_h"/>
                                          </p:val>
                                        </p:tav>
                                      </p:tavLst>
                                    </p:anim>
                                  </p:childTnLst>
                                </p:cTn>
                              </p:par>
                              <p:par>
                                <p:cTn id="130" presetID="23" presetClass="entr" presetSubtype="16" fill="hold" nodeType="withEffect">
                                  <p:stCondLst>
                                    <p:cond delay="0"/>
                                  </p:stCondLst>
                                  <p:childTnLst>
                                    <p:set>
                                      <p:cBhvr>
                                        <p:cTn id="131" dur="1" fill="hold">
                                          <p:stCondLst>
                                            <p:cond delay="0"/>
                                          </p:stCondLst>
                                        </p:cTn>
                                        <p:tgtEl>
                                          <p:spTgt spid="84"/>
                                        </p:tgtEl>
                                        <p:attrNameLst>
                                          <p:attrName>style.visibility</p:attrName>
                                        </p:attrNameLst>
                                      </p:cBhvr>
                                      <p:to>
                                        <p:strVal val="visible"/>
                                      </p:to>
                                    </p:set>
                                    <p:anim calcmode="lin" valueType="num">
                                      <p:cBhvr>
                                        <p:cTn id="132" dur="500" fill="hold"/>
                                        <p:tgtEl>
                                          <p:spTgt spid="84"/>
                                        </p:tgtEl>
                                        <p:attrNameLst>
                                          <p:attrName>ppt_w</p:attrName>
                                        </p:attrNameLst>
                                      </p:cBhvr>
                                      <p:tavLst>
                                        <p:tav tm="0">
                                          <p:val>
                                            <p:fltVal val="0"/>
                                          </p:val>
                                        </p:tav>
                                        <p:tav tm="100000">
                                          <p:val>
                                            <p:strVal val="#ppt_w"/>
                                          </p:val>
                                        </p:tav>
                                      </p:tavLst>
                                    </p:anim>
                                    <p:anim calcmode="lin" valueType="num">
                                      <p:cBhvr>
                                        <p:cTn id="133" dur="500" fill="hold"/>
                                        <p:tgtEl>
                                          <p:spTgt spid="84"/>
                                        </p:tgtEl>
                                        <p:attrNameLst>
                                          <p:attrName>ppt_h</p:attrName>
                                        </p:attrNameLst>
                                      </p:cBhvr>
                                      <p:tavLst>
                                        <p:tav tm="0">
                                          <p:val>
                                            <p:fltVal val="0"/>
                                          </p:val>
                                        </p:tav>
                                        <p:tav tm="100000">
                                          <p:val>
                                            <p:strVal val="#ppt_h"/>
                                          </p:val>
                                        </p:tav>
                                      </p:tavLst>
                                    </p:anim>
                                  </p:childTnLst>
                                </p:cTn>
                              </p:par>
                              <p:par>
                                <p:cTn id="134" presetID="23" presetClass="entr" presetSubtype="16" fill="hold" nodeType="withEffect">
                                  <p:stCondLst>
                                    <p:cond delay="0"/>
                                  </p:stCondLst>
                                  <p:childTnLst>
                                    <p:set>
                                      <p:cBhvr>
                                        <p:cTn id="135" dur="1" fill="hold">
                                          <p:stCondLst>
                                            <p:cond delay="0"/>
                                          </p:stCondLst>
                                        </p:cTn>
                                        <p:tgtEl>
                                          <p:spTgt spid="81"/>
                                        </p:tgtEl>
                                        <p:attrNameLst>
                                          <p:attrName>style.visibility</p:attrName>
                                        </p:attrNameLst>
                                      </p:cBhvr>
                                      <p:to>
                                        <p:strVal val="visible"/>
                                      </p:to>
                                    </p:set>
                                    <p:anim calcmode="lin" valueType="num">
                                      <p:cBhvr>
                                        <p:cTn id="136" dur="500" fill="hold"/>
                                        <p:tgtEl>
                                          <p:spTgt spid="81"/>
                                        </p:tgtEl>
                                        <p:attrNameLst>
                                          <p:attrName>ppt_w</p:attrName>
                                        </p:attrNameLst>
                                      </p:cBhvr>
                                      <p:tavLst>
                                        <p:tav tm="0">
                                          <p:val>
                                            <p:fltVal val="0"/>
                                          </p:val>
                                        </p:tav>
                                        <p:tav tm="100000">
                                          <p:val>
                                            <p:strVal val="#ppt_w"/>
                                          </p:val>
                                        </p:tav>
                                      </p:tavLst>
                                    </p:anim>
                                    <p:anim calcmode="lin" valueType="num">
                                      <p:cBhvr>
                                        <p:cTn id="137" dur="500" fill="hold"/>
                                        <p:tgtEl>
                                          <p:spTgt spid="81"/>
                                        </p:tgtEl>
                                        <p:attrNameLst>
                                          <p:attrName>ppt_h</p:attrName>
                                        </p:attrNameLst>
                                      </p:cBhvr>
                                      <p:tavLst>
                                        <p:tav tm="0">
                                          <p:val>
                                            <p:fltVal val="0"/>
                                          </p:val>
                                        </p:tav>
                                        <p:tav tm="100000">
                                          <p:val>
                                            <p:strVal val="#ppt_h"/>
                                          </p:val>
                                        </p:tav>
                                      </p:tavLst>
                                    </p:anim>
                                  </p:childTnLst>
                                </p:cTn>
                              </p:par>
                            </p:childTnLst>
                          </p:cTn>
                        </p:par>
                        <p:par>
                          <p:cTn id="138" fill="hold">
                            <p:stCondLst>
                              <p:cond delay="4000"/>
                            </p:stCondLst>
                            <p:childTnLst>
                              <p:par>
                                <p:cTn id="139" presetID="23" presetClass="entr" presetSubtype="16" fill="hold" nodeType="afterEffect">
                                  <p:stCondLst>
                                    <p:cond delay="0"/>
                                  </p:stCondLst>
                                  <p:childTnLst>
                                    <p:set>
                                      <p:cBhvr>
                                        <p:cTn id="140" dur="1" fill="hold">
                                          <p:stCondLst>
                                            <p:cond delay="0"/>
                                          </p:stCondLst>
                                        </p:cTn>
                                        <p:tgtEl>
                                          <p:spTgt spid="98"/>
                                        </p:tgtEl>
                                        <p:attrNameLst>
                                          <p:attrName>style.visibility</p:attrName>
                                        </p:attrNameLst>
                                      </p:cBhvr>
                                      <p:to>
                                        <p:strVal val="visible"/>
                                      </p:to>
                                    </p:set>
                                    <p:anim calcmode="lin" valueType="num">
                                      <p:cBhvr>
                                        <p:cTn id="141" dur="500" fill="hold"/>
                                        <p:tgtEl>
                                          <p:spTgt spid="98"/>
                                        </p:tgtEl>
                                        <p:attrNameLst>
                                          <p:attrName>ppt_w</p:attrName>
                                        </p:attrNameLst>
                                      </p:cBhvr>
                                      <p:tavLst>
                                        <p:tav tm="0">
                                          <p:val>
                                            <p:fltVal val="0"/>
                                          </p:val>
                                        </p:tav>
                                        <p:tav tm="100000">
                                          <p:val>
                                            <p:strVal val="#ppt_w"/>
                                          </p:val>
                                        </p:tav>
                                      </p:tavLst>
                                    </p:anim>
                                    <p:anim calcmode="lin" valueType="num">
                                      <p:cBhvr>
                                        <p:cTn id="142" dur="500" fill="hold"/>
                                        <p:tgtEl>
                                          <p:spTgt spid="98"/>
                                        </p:tgtEl>
                                        <p:attrNameLst>
                                          <p:attrName>ppt_h</p:attrName>
                                        </p:attrNameLst>
                                      </p:cBhvr>
                                      <p:tavLst>
                                        <p:tav tm="0">
                                          <p:val>
                                            <p:fltVal val="0"/>
                                          </p:val>
                                        </p:tav>
                                        <p:tav tm="100000">
                                          <p:val>
                                            <p:strVal val="#ppt_h"/>
                                          </p:val>
                                        </p:tav>
                                      </p:tavLst>
                                    </p:anim>
                                  </p:childTnLst>
                                </p:cTn>
                              </p:par>
                              <p:par>
                                <p:cTn id="143" presetID="23" presetClass="entr" presetSubtype="16" fill="hold" nodeType="withEffect">
                                  <p:stCondLst>
                                    <p:cond delay="0"/>
                                  </p:stCondLst>
                                  <p:childTnLst>
                                    <p:set>
                                      <p:cBhvr>
                                        <p:cTn id="144" dur="1" fill="hold">
                                          <p:stCondLst>
                                            <p:cond delay="0"/>
                                          </p:stCondLst>
                                        </p:cTn>
                                        <p:tgtEl>
                                          <p:spTgt spid="82"/>
                                        </p:tgtEl>
                                        <p:attrNameLst>
                                          <p:attrName>style.visibility</p:attrName>
                                        </p:attrNameLst>
                                      </p:cBhvr>
                                      <p:to>
                                        <p:strVal val="visible"/>
                                      </p:to>
                                    </p:set>
                                    <p:anim calcmode="lin" valueType="num">
                                      <p:cBhvr>
                                        <p:cTn id="145" dur="500" fill="hold"/>
                                        <p:tgtEl>
                                          <p:spTgt spid="82"/>
                                        </p:tgtEl>
                                        <p:attrNameLst>
                                          <p:attrName>ppt_w</p:attrName>
                                        </p:attrNameLst>
                                      </p:cBhvr>
                                      <p:tavLst>
                                        <p:tav tm="0">
                                          <p:val>
                                            <p:fltVal val="0"/>
                                          </p:val>
                                        </p:tav>
                                        <p:tav tm="100000">
                                          <p:val>
                                            <p:strVal val="#ppt_w"/>
                                          </p:val>
                                        </p:tav>
                                      </p:tavLst>
                                    </p:anim>
                                    <p:anim calcmode="lin" valueType="num">
                                      <p:cBhvr>
                                        <p:cTn id="146" dur="500" fill="hold"/>
                                        <p:tgtEl>
                                          <p:spTgt spid="82"/>
                                        </p:tgtEl>
                                        <p:attrNameLst>
                                          <p:attrName>ppt_h</p:attrName>
                                        </p:attrNameLst>
                                      </p:cBhvr>
                                      <p:tavLst>
                                        <p:tav tm="0">
                                          <p:val>
                                            <p:fltVal val="0"/>
                                          </p:val>
                                        </p:tav>
                                        <p:tav tm="100000">
                                          <p:val>
                                            <p:strVal val="#ppt_h"/>
                                          </p:val>
                                        </p:tav>
                                      </p:tavLst>
                                    </p:anim>
                                  </p:childTnLst>
                                </p:cTn>
                              </p:par>
                              <p:par>
                                <p:cTn id="147" presetID="23" presetClass="entr" presetSubtype="16" fill="hold" nodeType="withEffect">
                                  <p:stCondLst>
                                    <p:cond delay="0"/>
                                  </p:stCondLst>
                                  <p:childTnLst>
                                    <p:set>
                                      <p:cBhvr>
                                        <p:cTn id="148" dur="1" fill="hold">
                                          <p:stCondLst>
                                            <p:cond delay="0"/>
                                          </p:stCondLst>
                                        </p:cTn>
                                        <p:tgtEl>
                                          <p:spTgt spid="83"/>
                                        </p:tgtEl>
                                        <p:attrNameLst>
                                          <p:attrName>style.visibility</p:attrName>
                                        </p:attrNameLst>
                                      </p:cBhvr>
                                      <p:to>
                                        <p:strVal val="visible"/>
                                      </p:to>
                                    </p:set>
                                    <p:anim calcmode="lin" valueType="num">
                                      <p:cBhvr>
                                        <p:cTn id="149" dur="500" fill="hold"/>
                                        <p:tgtEl>
                                          <p:spTgt spid="83"/>
                                        </p:tgtEl>
                                        <p:attrNameLst>
                                          <p:attrName>ppt_w</p:attrName>
                                        </p:attrNameLst>
                                      </p:cBhvr>
                                      <p:tavLst>
                                        <p:tav tm="0">
                                          <p:val>
                                            <p:fltVal val="0"/>
                                          </p:val>
                                        </p:tav>
                                        <p:tav tm="100000">
                                          <p:val>
                                            <p:strVal val="#ppt_w"/>
                                          </p:val>
                                        </p:tav>
                                      </p:tavLst>
                                    </p:anim>
                                    <p:anim calcmode="lin" valueType="num">
                                      <p:cBhvr>
                                        <p:cTn id="150" dur="500" fill="hold"/>
                                        <p:tgtEl>
                                          <p:spTgt spid="83"/>
                                        </p:tgtEl>
                                        <p:attrNameLst>
                                          <p:attrName>ppt_h</p:attrName>
                                        </p:attrNameLst>
                                      </p:cBhvr>
                                      <p:tavLst>
                                        <p:tav tm="0">
                                          <p:val>
                                            <p:fltVal val="0"/>
                                          </p:val>
                                        </p:tav>
                                        <p:tav tm="100000">
                                          <p:val>
                                            <p:strVal val="#ppt_h"/>
                                          </p:val>
                                        </p:tav>
                                      </p:tavLst>
                                    </p:anim>
                                  </p:childTnLst>
                                </p:cTn>
                              </p:par>
                              <p:par>
                                <p:cTn id="151" presetID="23" presetClass="entr" presetSubtype="16" fill="hold" nodeType="withEffect">
                                  <p:stCondLst>
                                    <p:cond delay="0"/>
                                  </p:stCondLst>
                                  <p:childTnLst>
                                    <p:set>
                                      <p:cBhvr>
                                        <p:cTn id="152" dur="1" fill="hold">
                                          <p:stCondLst>
                                            <p:cond delay="0"/>
                                          </p:stCondLst>
                                        </p:cTn>
                                        <p:tgtEl>
                                          <p:spTgt spid="99"/>
                                        </p:tgtEl>
                                        <p:attrNameLst>
                                          <p:attrName>style.visibility</p:attrName>
                                        </p:attrNameLst>
                                      </p:cBhvr>
                                      <p:to>
                                        <p:strVal val="visible"/>
                                      </p:to>
                                    </p:set>
                                    <p:anim calcmode="lin" valueType="num">
                                      <p:cBhvr>
                                        <p:cTn id="153" dur="500" fill="hold"/>
                                        <p:tgtEl>
                                          <p:spTgt spid="99"/>
                                        </p:tgtEl>
                                        <p:attrNameLst>
                                          <p:attrName>ppt_w</p:attrName>
                                        </p:attrNameLst>
                                      </p:cBhvr>
                                      <p:tavLst>
                                        <p:tav tm="0">
                                          <p:val>
                                            <p:fltVal val="0"/>
                                          </p:val>
                                        </p:tav>
                                        <p:tav tm="100000">
                                          <p:val>
                                            <p:strVal val="#ppt_w"/>
                                          </p:val>
                                        </p:tav>
                                      </p:tavLst>
                                    </p:anim>
                                    <p:anim calcmode="lin" valueType="num">
                                      <p:cBhvr>
                                        <p:cTn id="154" dur="500" fill="hold"/>
                                        <p:tgtEl>
                                          <p:spTgt spid="99"/>
                                        </p:tgtEl>
                                        <p:attrNameLst>
                                          <p:attrName>ppt_h</p:attrName>
                                        </p:attrNameLst>
                                      </p:cBhvr>
                                      <p:tavLst>
                                        <p:tav tm="0">
                                          <p:val>
                                            <p:fltVal val="0"/>
                                          </p:val>
                                        </p:tav>
                                        <p:tav tm="100000">
                                          <p:val>
                                            <p:strVal val="#ppt_h"/>
                                          </p:val>
                                        </p:tav>
                                      </p:tavLst>
                                    </p:anim>
                                  </p:childTnLst>
                                </p:cTn>
                              </p:par>
                              <p:par>
                                <p:cTn id="155" presetID="23" presetClass="entr" presetSubtype="16" fill="hold" nodeType="withEffect">
                                  <p:stCondLst>
                                    <p:cond delay="0"/>
                                  </p:stCondLst>
                                  <p:childTnLst>
                                    <p:set>
                                      <p:cBhvr>
                                        <p:cTn id="156" dur="1" fill="hold">
                                          <p:stCondLst>
                                            <p:cond delay="0"/>
                                          </p:stCondLst>
                                        </p:cTn>
                                        <p:tgtEl>
                                          <p:spTgt spid="43"/>
                                        </p:tgtEl>
                                        <p:attrNameLst>
                                          <p:attrName>style.visibility</p:attrName>
                                        </p:attrNameLst>
                                      </p:cBhvr>
                                      <p:to>
                                        <p:strVal val="visible"/>
                                      </p:to>
                                    </p:set>
                                    <p:anim calcmode="lin" valueType="num">
                                      <p:cBhvr>
                                        <p:cTn id="157" dur="500" fill="hold"/>
                                        <p:tgtEl>
                                          <p:spTgt spid="43"/>
                                        </p:tgtEl>
                                        <p:attrNameLst>
                                          <p:attrName>ppt_w</p:attrName>
                                        </p:attrNameLst>
                                      </p:cBhvr>
                                      <p:tavLst>
                                        <p:tav tm="0">
                                          <p:val>
                                            <p:fltVal val="0"/>
                                          </p:val>
                                        </p:tav>
                                        <p:tav tm="100000">
                                          <p:val>
                                            <p:strVal val="#ppt_w"/>
                                          </p:val>
                                        </p:tav>
                                      </p:tavLst>
                                    </p:anim>
                                    <p:anim calcmode="lin" valueType="num">
                                      <p:cBhvr>
                                        <p:cTn id="158" dur="500" fill="hold"/>
                                        <p:tgtEl>
                                          <p:spTgt spid="43"/>
                                        </p:tgtEl>
                                        <p:attrNameLst>
                                          <p:attrName>ppt_h</p:attrName>
                                        </p:attrNameLst>
                                      </p:cBhvr>
                                      <p:tavLst>
                                        <p:tav tm="0">
                                          <p:val>
                                            <p:fltVal val="0"/>
                                          </p:val>
                                        </p:tav>
                                        <p:tav tm="100000">
                                          <p:val>
                                            <p:strVal val="#ppt_h"/>
                                          </p:val>
                                        </p:tav>
                                      </p:tavLst>
                                    </p:anim>
                                  </p:childTnLst>
                                </p:cTn>
                              </p:par>
                            </p:childTnLst>
                          </p:cTn>
                        </p:par>
                        <p:par>
                          <p:cTn id="159" fill="hold">
                            <p:stCondLst>
                              <p:cond delay="4500"/>
                            </p:stCondLst>
                            <p:childTnLst>
                              <p:par>
                                <p:cTn id="160" presetID="23" presetClass="entr" presetSubtype="16" fill="hold" nodeType="afterEffect">
                                  <p:stCondLst>
                                    <p:cond delay="0"/>
                                  </p:stCondLst>
                                  <p:childTnLst>
                                    <p:set>
                                      <p:cBhvr>
                                        <p:cTn id="161" dur="1" fill="hold">
                                          <p:stCondLst>
                                            <p:cond delay="0"/>
                                          </p:stCondLst>
                                        </p:cTn>
                                        <p:tgtEl>
                                          <p:spTgt spid="44"/>
                                        </p:tgtEl>
                                        <p:attrNameLst>
                                          <p:attrName>style.visibility</p:attrName>
                                        </p:attrNameLst>
                                      </p:cBhvr>
                                      <p:to>
                                        <p:strVal val="visible"/>
                                      </p:to>
                                    </p:set>
                                    <p:anim calcmode="lin" valueType="num">
                                      <p:cBhvr>
                                        <p:cTn id="162" dur="500" fill="hold"/>
                                        <p:tgtEl>
                                          <p:spTgt spid="44"/>
                                        </p:tgtEl>
                                        <p:attrNameLst>
                                          <p:attrName>ppt_w</p:attrName>
                                        </p:attrNameLst>
                                      </p:cBhvr>
                                      <p:tavLst>
                                        <p:tav tm="0">
                                          <p:val>
                                            <p:fltVal val="0"/>
                                          </p:val>
                                        </p:tav>
                                        <p:tav tm="100000">
                                          <p:val>
                                            <p:strVal val="#ppt_w"/>
                                          </p:val>
                                        </p:tav>
                                      </p:tavLst>
                                    </p:anim>
                                    <p:anim calcmode="lin" valueType="num">
                                      <p:cBhvr>
                                        <p:cTn id="163" dur="500" fill="hold"/>
                                        <p:tgtEl>
                                          <p:spTgt spid="44"/>
                                        </p:tgtEl>
                                        <p:attrNameLst>
                                          <p:attrName>ppt_h</p:attrName>
                                        </p:attrNameLst>
                                      </p:cBhvr>
                                      <p:tavLst>
                                        <p:tav tm="0">
                                          <p:val>
                                            <p:fltVal val="0"/>
                                          </p:val>
                                        </p:tav>
                                        <p:tav tm="100000">
                                          <p:val>
                                            <p:strVal val="#ppt_h"/>
                                          </p:val>
                                        </p:tav>
                                      </p:tavLst>
                                    </p:anim>
                                  </p:childTnLst>
                                </p:cTn>
                              </p:par>
                              <p:par>
                                <p:cTn id="164" presetID="23" presetClass="entr" presetSubtype="16" fill="hold" nodeType="withEffect">
                                  <p:stCondLst>
                                    <p:cond delay="0"/>
                                  </p:stCondLst>
                                  <p:childTnLst>
                                    <p:set>
                                      <p:cBhvr>
                                        <p:cTn id="165" dur="1" fill="hold">
                                          <p:stCondLst>
                                            <p:cond delay="0"/>
                                          </p:stCondLst>
                                        </p:cTn>
                                        <p:tgtEl>
                                          <p:spTgt spid="46"/>
                                        </p:tgtEl>
                                        <p:attrNameLst>
                                          <p:attrName>style.visibility</p:attrName>
                                        </p:attrNameLst>
                                      </p:cBhvr>
                                      <p:to>
                                        <p:strVal val="visible"/>
                                      </p:to>
                                    </p:set>
                                    <p:anim calcmode="lin" valueType="num">
                                      <p:cBhvr>
                                        <p:cTn id="166" dur="500" fill="hold"/>
                                        <p:tgtEl>
                                          <p:spTgt spid="46"/>
                                        </p:tgtEl>
                                        <p:attrNameLst>
                                          <p:attrName>ppt_w</p:attrName>
                                        </p:attrNameLst>
                                      </p:cBhvr>
                                      <p:tavLst>
                                        <p:tav tm="0">
                                          <p:val>
                                            <p:fltVal val="0"/>
                                          </p:val>
                                        </p:tav>
                                        <p:tav tm="100000">
                                          <p:val>
                                            <p:strVal val="#ppt_w"/>
                                          </p:val>
                                        </p:tav>
                                      </p:tavLst>
                                    </p:anim>
                                    <p:anim calcmode="lin" valueType="num">
                                      <p:cBhvr>
                                        <p:cTn id="167" dur="500" fill="hold"/>
                                        <p:tgtEl>
                                          <p:spTgt spid="46"/>
                                        </p:tgtEl>
                                        <p:attrNameLst>
                                          <p:attrName>ppt_h</p:attrName>
                                        </p:attrNameLst>
                                      </p:cBhvr>
                                      <p:tavLst>
                                        <p:tav tm="0">
                                          <p:val>
                                            <p:fltVal val="0"/>
                                          </p:val>
                                        </p:tav>
                                        <p:tav tm="100000">
                                          <p:val>
                                            <p:strVal val="#ppt_h"/>
                                          </p:val>
                                        </p:tav>
                                      </p:tavLst>
                                    </p:anim>
                                  </p:childTnLst>
                                </p:cTn>
                              </p:par>
                            </p:childTnLst>
                          </p:cTn>
                        </p:par>
                        <p:par>
                          <p:cTn id="168" fill="hold">
                            <p:stCondLst>
                              <p:cond delay="5000"/>
                            </p:stCondLst>
                            <p:childTnLst>
                              <p:par>
                                <p:cTn id="169" presetID="23" presetClass="entr" presetSubtype="16" fill="hold" nodeType="afterEffect">
                                  <p:stCondLst>
                                    <p:cond delay="0"/>
                                  </p:stCondLst>
                                  <p:childTnLst>
                                    <p:set>
                                      <p:cBhvr>
                                        <p:cTn id="170" dur="1" fill="hold">
                                          <p:stCondLst>
                                            <p:cond delay="0"/>
                                          </p:stCondLst>
                                        </p:cTn>
                                        <p:tgtEl>
                                          <p:spTgt spid="56"/>
                                        </p:tgtEl>
                                        <p:attrNameLst>
                                          <p:attrName>style.visibility</p:attrName>
                                        </p:attrNameLst>
                                      </p:cBhvr>
                                      <p:to>
                                        <p:strVal val="visible"/>
                                      </p:to>
                                    </p:set>
                                    <p:anim calcmode="lin" valueType="num">
                                      <p:cBhvr>
                                        <p:cTn id="171" dur="500" fill="hold"/>
                                        <p:tgtEl>
                                          <p:spTgt spid="56"/>
                                        </p:tgtEl>
                                        <p:attrNameLst>
                                          <p:attrName>ppt_w</p:attrName>
                                        </p:attrNameLst>
                                      </p:cBhvr>
                                      <p:tavLst>
                                        <p:tav tm="0">
                                          <p:val>
                                            <p:fltVal val="0"/>
                                          </p:val>
                                        </p:tav>
                                        <p:tav tm="100000">
                                          <p:val>
                                            <p:strVal val="#ppt_w"/>
                                          </p:val>
                                        </p:tav>
                                      </p:tavLst>
                                    </p:anim>
                                    <p:anim calcmode="lin" valueType="num">
                                      <p:cBhvr>
                                        <p:cTn id="172" dur="500" fill="hold"/>
                                        <p:tgtEl>
                                          <p:spTgt spid="56"/>
                                        </p:tgtEl>
                                        <p:attrNameLst>
                                          <p:attrName>ppt_h</p:attrName>
                                        </p:attrNameLst>
                                      </p:cBhvr>
                                      <p:tavLst>
                                        <p:tav tm="0">
                                          <p:val>
                                            <p:fltVal val="0"/>
                                          </p:val>
                                        </p:tav>
                                        <p:tav tm="100000">
                                          <p:val>
                                            <p:strVal val="#ppt_h"/>
                                          </p:val>
                                        </p:tav>
                                      </p:tavLst>
                                    </p:anim>
                                  </p:childTnLst>
                                </p:cTn>
                              </p:par>
                            </p:childTnLst>
                          </p:cTn>
                        </p:par>
                      </p:childTnLst>
                    </p:cTn>
                  </p:par>
                  <p:par>
                    <p:cTn id="173" fill="hold">
                      <p:stCondLst>
                        <p:cond delay="indefinite"/>
                      </p:stCondLst>
                      <p:childTnLst>
                        <p:par>
                          <p:cTn id="174" fill="hold">
                            <p:stCondLst>
                              <p:cond delay="0"/>
                            </p:stCondLst>
                            <p:childTnLst>
                              <p:par>
                                <p:cTn id="175" presetID="42" presetClass="entr" presetSubtype="0" fill="hold" grpId="0" nodeType="clickEffect">
                                  <p:stCondLst>
                                    <p:cond delay="0"/>
                                  </p:stCondLst>
                                  <p:iterate type="lt">
                                    <p:tmPct val="0"/>
                                  </p:iterate>
                                  <p:childTnLst>
                                    <p:set>
                                      <p:cBhvr>
                                        <p:cTn id="176" dur="1" fill="hold">
                                          <p:stCondLst>
                                            <p:cond delay="0"/>
                                          </p:stCondLst>
                                        </p:cTn>
                                        <p:tgtEl>
                                          <p:spTgt spid="108"/>
                                        </p:tgtEl>
                                        <p:attrNameLst>
                                          <p:attrName>style.visibility</p:attrName>
                                        </p:attrNameLst>
                                      </p:cBhvr>
                                      <p:to>
                                        <p:strVal val="visible"/>
                                      </p:to>
                                    </p:set>
                                    <p:animEffect transition="in" filter="fade">
                                      <p:cBhvr>
                                        <p:cTn id="177" dur="1000"/>
                                        <p:tgtEl>
                                          <p:spTgt spid="108"/>
                                        </p:tgtEl>
                                      </p:cBhvr>
                                    </p:animEffect>
                                    <p:anim calcmode="lin" valueType="num">
                                      <p:cBhvr>
                                        <p:cTn id="178" dur="1000" fill="hold"/>
                                        <p:tgtEl>
                                          <p:spTgt spid="108"/>
                                        </p:tgtEl>
                                        <p:attrNameLst>
                                          <p:attrName>ppt_x</p:attrName>
                                        </p:attrNameLst>
                                      </p:cBhvr>
                                      <p:tavLst>
                                        <p:tav tm="0">
                                          <p:val>
                                            <p:strVal val="#ppt_x"/>
                                          </p:val>
                                        </p:tav>
                                        <p:tav tm="100000">
                                          <p:val>
                                            <p:strVal val="#ppt_x"/>
                                          </p:val>
                                        </p:tav>
                                      </p:tavLst>
                                    </p:anim>
                                    <p:anim calcmode="lin" valueType="num">
                                      <p:cBhvr>
                                        <p:cTn id="179" dur="1000" fill="hold"/>
                                        <p:tgtEl>
                                          <p:spTgt spid="108"/>
                                        </p:tgtEl>
                                        <p:attrNameLst>
                                          <p:attrName>ppt_y</p:attrName>
                                        </p:attrNameLst>
                                      </p:cBhvr>
                                      <p:tavLst>
                                        <p:tav tm="0">
                                          <p:val>
                                            <p:strVal val="#ppt_y+.1"/>
                                          </p:val>
                                        </p:tav>
                                        <p:tav tm="100000">
                                          <p:val>
                                            <p:strVal val="#ppt_y"/>
                                          </p:val>
                                        </p:tav>
                                      </p:tavLst>
                                    </p:anim>
                                  </p:childTnLst>
                                </p:cTn>
                              </p:par>
                            </p:childTnLst>
                          </p:cTn>
                        </p:par>
                        <p:par>
                          <p:cTn id="180" fill="hold">
                            <p:stCondLst>
                              <p:cond delay="1000"/>
                            </p:stCondLst>
                            <p:childTnLst>
                              <p:par>
                                <p:cTn id="181" presetID="23" presetClass="entr" presetSubtype="16" fill="hold" nodeType="afterEffect">
                                  <p:stCondLst>
                                    <p:cond delay="0"/>
                                  </p:stCondLst>
                                  <p:childTnLst>
                                    <p:set>
                                      <p:cBhvr>
                                        <p:cTn id="182" dur="1" fill="hold">
                                          <p:stCondLst>
                                            <p:cond delay="0"/>
                                          </p:stCondLst>
                                        </p:cTn>
                                        <p:tgtEl>
                                          <p:spTgt spid="100"/>
                                        </p:tgtEl>
                                        <p:attrNameLst>
                                          <p:attrName>style.visibility</p:attrName>
                                        </p:attrNameLst>
                                      </p:cBhvr>
                                      <p:to>
                                        <p:strVal val="visible"/>
                                      </p:to>
                                    </p:set>
                                    <p:anim calcmode="lin" valueType="num">
                                      <p:cBhvr>
                                        <p:cTn id="183" dur="500" fill="hold"/>
                                        <p:tgtEl>
                                          <p:spTgt spid="100"/>
                                        </p:tgtEl>
                                        <p:attrNameLst>
                                          <p:attrName>ppt_w</p:attrName>
                                        </p:attrNameLst>
                                      </p:cBhvr>
                                      <p:tavLst>
                                        <p:tav tm="0">
                                          <p:val>
                                            <p:fltVal val="0"/>
                                          </p:val>
                                        </p:tav>
                                        <p:tav tm="100000">
                                          <p:val>
                                            <p:strVal val="#ppt_w"/>
                                          </p:val>
                                        </p:tav>
                                      </p:tavLst>
                                    </p:anim>
                                    <p:anim calcmode="lin" valueType="num">
                                      <p:cBhvr>
                                        <p:cTn id="184" dur="500" fill="hold"/>
                                        <p:tgtEl>
                                          <p:spTgt spid="100"/>
                                        </p:tgtEl>
                                        <p:attrNameLst>
                                          <p:attrName>ppt_h</p:attrName>
                                        </p:attrNameLst>
                                      </p:cBhvr>
                                      <p:tavLst>
                                        <p:tav tm="0">
                                          <p:val>
                                            <p:fltVal val="0"/>
                                          </p:val>
                                        </p:tav>
                                        <p:tav tm="100000">
                                          <p:val>
                                            <p:strVal val="#ppt_h"/>
                                          </p:val>
                                        </p:tav>
                                      </p:tavLst>
                                    </p:anim>
                                  </p:childTnLst>
                                </p:cTn>
                              </p:par>
                              <p:par>
                                <p:cTn id="185" presetID="23" presetClass="entr" presetSubtype="16" fill="hold" nodeType="withEffect">
                                  <p:stCondLst>
                                    <p:cond delay="0"/>
                                  </p:stCondLst>
                                  <p:childTnLst>
                                    <p:set>
                                      <p:cBhvr>
                                        <p:cTn id="186" dur="1" fill="hold">
                                          <p:stCondLst>
                                            <p:cond delay="0"/>
                                          </p:stCondLst>
                                        </p:cTn>
                                        <p:tgtEl>
                                          <p:spTgt spid="101"/>
                                        </p:tgtEl>
                                        <p:attrNameLst>
                                          <p:attrName>style.visibility</p:attrName>
                                        </p:attrNameLst>
                                      </p:cBhvr>
                                      <p:to>
                                        <p:strVal val="visible"/>
                                      </p:to>
                                    </p:set>
                                    <p:anim calcmode="lin" valueType="num">
                                      <p:cBhvr>
                                        <p:cTn id="187" dur="500" fill="hold"/>
                                        <p:tgtEl>
                                          <p:spTgt spid="101"/>
                                        </p:tgtEl>
                                        <p:attrNameLst>
                                          <p:attrName>ppt_w</p:attrName>
                                        </p:attrNameLst>
                                      </p:cBhvr>
                                      <p:tavLst>
                                        <p:tav tm="0">
                                          <p:val>
                                            <p:fltVal val="0"/>
                                          </p:val>
                                        </p:tav>
                                        <p:tav tm="100000">
                                          <p:val>
                                            <p:strVal val="#ppt_w"/>
                                          </p:val>
                                        </p:tav>
                                      </p:tavLst>
                                    </p:anim>
                                    <p:anim calcmode="lin" valueType="num">
                                      <p:cBhvr>
                                        <p:cTn id="188" dur="500" fill="hold"/>
                                        <p:tgtEl>
                                          <p:spTgt spid="101"/>
                                        </p:tgtEl>
                                        <p:attrNameLst>
                                          <p:attrName>ppt_h</p:attrName>
                                        </p:attrNameLst>
                                      </p:cBhvr>
                                      <p:tavLst>
                                        <p:tav tm="0">
                                          <p:val>
                                            <p:fltVal val="0"/>
                                          </p:val>
                                        </p:tav>
                                        <p:tav tm="100000">
                                          <p:val>
                                            <p:strVal val="#ppt_h"/>
                                          </p:val>
                                        </p:tav>
                                      </p:tavLst>
                                    </p:anim>
                                  </p:childTnLst>
                                </p:cTn>
                              </p:par>
                              <p:par>
                                <p:cTn id="189" presetID="23" presetClass="entr" presetSubtype="16" fill="hold" nodeType="withEffect">
                                  <p:stCondLst>
                                    <p:cond delay="0"/>
                                  </p:stCondLst>
                                  <p:childTnLst>
                                    <p:set>
                                      <p:cBhvr>
                                        <p:cTn id="190" dur="1" fill="hold">
                                          <p:stCondLst>
                                            <p:cond delay="0"/>
                                          </p:stCondLst>
                                        </p:cTn>
                                        <p:tgtEl>
                                          <p:spTgt spid="61"/>
                                        </p:tgtEl>
                                        <p:attrNameLst>
                                          <p:attrName>style.visibility</p:attrName>
                                        </p:attrNameLst>
                                      </p:cBhvr>
                                      <p:to>
                                        <p:strVal val="visible"/>
                                      </p:to>
                                    </p:set>
                                    <p:anim calcmode="lin" valueType="num">
                                      <p:cBhvr>
                                        <p:cTn id="191" dur="500" fill="hold"/>
                                        <p:tgtEl>
                                          <p:spTgt spid="61"/>
                                        </p:tgtEl>
                                        <p:attrNameLst>
                                          <p:attrName>ppt_w</p:attrName>
                                        </p:attrNameLst>
                                      </p:cBhvr>
                                      <p:tavLst>
                                        <p:tav tm="0">
                                          <p:val>
                                            <p:fltVal val="0"/>
                                          </p:val>
                                        </p:tav>
                                        <p:tav tm="100000">
                                          <p:val>
                                            <p:strVal val="#ppt_w"/>
                                          </p:val>
                                        </p:tav>
                                      </p:tavLst>
                                    </p:anim>
                                    <p:anim calcmode="lin" valueType="num">
                                      <p:cBhvr>
                                        <p:cTn id="192" dur="500" fill="hold"/>
                                        <p:tgtEl>
                                          <p:spTgt spid="61"/>
                                        </p:tgtEl>
                                        <p:attrNameLst>
                                          <p:attrName>ppt_h</p:attrName>
                                        </p:attrNameLst>
                                      </p:cBhvr>
                                      <p:tavLst>
                                        <p:tav tm="0">
                                          <p:val>
                                            <p:fltVal val="0"/>
                                          </p:val>
                                        </p:tav>
                                        <p:tav tm="100000">
                                          <p:val>
                                            <p:strVal val="#ppt_h"/>
                                          </p:val>
                                        </p:tav>
                                      </p:tavLst>
                                    </p:anim>
                                  </p:childTnLst>
                                </p:cTn>
                              </p:par>
                            </p:childTnLst>
                          </p:cTn>
                        </p:par>
                        <p:par>
                          <p:cTn id="193" fill="hold">
                            <p:stCondLst>
                              <p:cond delay="1500"/>
                            </p:stCondLst>
                            <p:childTnLst>
                              <p:par>
                                <p:cTn id="194" presetID="23" presetClass="entr" presetSubtype="16" fill="hold" nodeType="afterEffect">
                                  <p:stCondLst>
                                    <p:cond delay="0"/>
                                  </p:stCondLst>
                                  <p:childTnLst>
                                    <p:set>
                                      <p:cBhvr>
                                        <p:cTn id="195" dur="1" fill="hold">
                                          <p:stCondLst>
                                            <p:cond delay="0"/>
                                          </p:stCondLst>
                                        </p:cTn>
                                        <p:tgtEl>
                                          <p:spTgt spid="58"/>
                                        </p:tgtEl>
                                        <p:attrNameLst>
                                          <p:attrName>style.visibility</p:attrName>
                                        </p:attrNameLst>
                                      </p:cBhvr>
                                      <p:to>
                                        <p:strVal val="visible"/>
                                      </p:to>
                                    </p:set>
                                    <p:anim calcmode="lin" valueType="num">
                                      <p:cBhvr>
                                        <p:cTn id="196" dur="500" fill="hold"/>
                                        <p:tgtEl>
                                          <p:spTgt spid="58"/>
                                        </p:tgtEl>
                                        <p:attrNameLst>
                                          <p:attrName>ppt_w</p:attrName>
                                        </p:attrNameLst>
                                      </p:cBhvr>
                                      <p:tavLst>
                                        <p:tav tm="0">
                                          <p:val>
                                            <p:fltVal val="0"/>
                                          </p:val>
                                        </p:tav>
                                        <p:tav tm="100000">
                                          <p:val>
                                            <p:strVal val="#ppt_w"/>
                                          </p:val>
                                        </p:tav>
                                      </p:tavLst>
                                    </p:anim>
                                    <p:anim calcmode="lin" valueType="num">
                                      <p:cBhvr>
                                        <p:cTn id="197" dur="500" fill="hold"/>
                                        <p:tgtEl>
                                          <p:spTgt spid="58"/>
                                        </p:tgtEl>
                                        <p:attrNameLst>
                                          <p:attrName>ppt_h</p:attrName>
                                        </p:attrNameLst>
                                      </p:cBhvr>
                                      <p:tavLst>
                                        <p:tav tm="0">
                                          <p:val>
                                            <p:fltVal val="0"/>
                                          </p:val>
                                        </p:tav>
                                        <p:tav tm="100000">
                                          <p:val>
                                            <p:strVal val="#ppt_h"/>
                                          </p:val>
                                        </p:tav>
                                      </p:tavLst>
                                    </p:anim>
                                  </p:childTnLst>
                                </p:cTn>
                              </p:par>
                              <p:par>
                                <p:cTn id="198" presetID="23" presetClass="entr" presetSubtype="16" fill="hold" nodeType="withEffect">
                                  <p:stCondLst>
                                    <p:cond delay="0"/>
                                  </p:stCondLst>
                                  <p:childTnLst>
                                    <p:set>
                                      <p:cBhvr>
                                        <p:cTn id="199" dur="1" fill="hold">
                                          <p:stCondLst>
                                            <p:cond delay="0"/>
                                          </p:stCondLst>
                                        </p:cTn>
                                        <p:tgtEl>
                                          <p:spTgt spid="57"/>
                                        </p:tgtEl>
                                        <p:attrNameLst>
                                          <p:attrName>style.visibility</p:attrName>
                                        </p:attrNameLst>
                                      </p:cBhvr>
                                      <p:to>
                                        <p:strVal val="visible"/>
                                      </p:to>
                                    </p:set>
                                    <p:anim calcmode="lin" valueType="num">
                                      <p:cBhvr>
                                        <p:cTn id="200" dur="500" fill="hold"/>
                                        <p:tgtEl>
                                          <p:spTgt spid="57"/>
                                        </p:tgtEl>
                                        <p:attrNameLst>
                                          <p:attrName>ppt_w</p:attrName>
                                        </p:attrNameLst>
                                      </p:cBhvr>
                                      <p:tavLst>
                                        <p:tav tm="0">
                                          <p:val>
                                            <p:fltVal val="0"/>
                                          </p:val>
                                        </p:tav>
                                        <p:tav tm="100000">
                                          <p:val>
                                            <p:strVal val="#ppt_w"/>
                                          </p:val>
                                        </p:tav>
                                      </p:tavLst>
                                    </p:anim>
                                    <p:anim calcmode="lin" valueType="num">
                                      <p:cBhvr>
                                        <p:cTn id="201" dur="500" fill="hold"/>
                                        <p:tgtEl>
                                          <p:spTgt spid="57"/>
                                        </p:tgtEl>
                                        <p:attrNameLst>
                                          <p:attrName>ppt_h</p:attrName>
                                        </p:attrNameLst>
                                      </p:cBhvr>
                                      <p:tavLst>
                                        <p:tav tm="0">
                                          <p:val>
                                            <p:fltVal val="0"/>
                                          </p:val>
                                        </p:tav>
                                        <p:tav tm="100000">
                                          <p:val>
                                            <p:strVal val="#ppt_h"/>
                                          </p:val>
                                        </p:tav>
                                      </p:tavLst>
                                    </p:anim>
                                  </p:childTnLst>
                                </p:cTn>
                              </p:par>
                              <p:par>
                                <p:cTn id="202" presetID="23" presetClass="entr" presetSubtype="16" fill="hold" nodeType="withEffect">
                                  <p:stCondLst>
                                    <p:cond delay="0"/>
                                  </p:stCondLst>
                                  <p:childTnLst>
                                    <p:set>
                                      <p:cBhvr>
                                        <p:cTn id="203" dur="1" fill="hold">
                                          <p:stCondLst>
                                            <p:cond delay="0"/>
                                          </p:stCondLst>
                                        </p:cTn>
                                        <p:tgtEl>
                                          <p:spTgt spid="71"/>
                                        </p:tgtEl>
                                        <p:attrNameLst>
                                          <p:attrName>style.visibility</p:attrName>
                                        </p:attrNameLst>
                                      </p:cBhvr>
                                      <p:to>
                                        <p:strVal val="visible"/>
                                      </p:to>
                                    </p:set>
                                    <p:anim calcmode="lin" valueType="num">
                                      <p:cBhvr>
                                        <p:cTn id="204" dur="500" fill="hold"/>
                                        <p:tgtEl>
                                          <p:spTgt spid="71"/>
                                        </p:tgtEl>
                                        <p:attrNameLst>
                                          <p:attrName>ppt_w</p:attrName>
                                        </p:attrNameLst>
                                      </p:cBhvr>
                                      <p:tavLst>
                                        <p:tav tm="0">
                                          <p:val>
                                            <p:fltVal val="0"/>
                                          </p:val>
                                        </p:tav>
                                        <p:tav tm="100000">
                                          <p:val>
                                            <p:strVal val="#ppt_w"/>
                                          </p:val>
                                        </p:tav>
                                      </p:tavLst>
                                    </p:anim>
                                    <p:anim calcmode="lin" valueType="num">
                                      <p:cBhvr>
                                        <p:cTn id="205" dur="500" fill="hold"/>
                                        <p:tgtEl>
                                          <p:spTgt spid="71"/>
                                        </p:tgtEl>
                                        <p:attrNameLst>
                                          <p:attrName>ppt_h</p:attrName>
                                        </p:attrNameLst>
                                      </p:cBhvr>
                                      <p:tavLst>
                                        <p:tav tm="0">
                                          <p:val>
                                            <p:fltVal val="0"/>
                                          </p:val>
                                        </p:tav>
                                        <p:tav tm="100000">
                                          <p:val>
                                            <p:strVal val="#ppt_h"/>
                                          </p:val>
                                        </p:tav>
                                      </p:tavLst>
                                    </p:anim>
                                  </p:childTnLst>
                                </p:cTn>
                              </p:par>
                            </p:childTnLst>
                          </p:cTn>
                        </p:par>
                        <p:par>
                          <p:cTn id="206" fill="hold">
                            <p:stCondLst>
                              <p:cond delay="2000"/>
                            </p:stCondLst>
                            <p:childTnLst>
                              <p:par>
                                <p:cTn id="207" presetID="23" presetClass="entr" presetSubtype="16" fill="hold" nodeType="afterEffect">
                                  <p:stCondLst>
                                    <p:cond delay="0"/>
                                  </p:stCondLst>
                                  <p:childTnLst>
                                    <p:set>
                                      <p:cBhvr>
                                        <p:cTn id="208" dur="1" fill="hold">
                                          <p:stCondLst>
                                            <p:cond delay="0"/>
                                          </p:stCondLst>
                                        </p:cTn>
                                        <p:tgtEl>
                                          <p:spTgt spid="60"/>
                                        </p:tgtEl>
                                        <p:attrNameLst>
                                          <p:attrName>style.visibility</p:attrName>
                                        </p:attrNameLst>
                                      </p:cBhvr>
                                      <p:to>
                                        <p:strVal val="visible"/>
                                      </p:to>
                                    </p:set>
                                    <p:anim calcmode="lin" valueType="num">
                                      <p:cBhvr>
                                        <p:cTn id="209" dur="500" fill="hold"/>
                                        <p:tgtEl>
                                          <p:spTgt spid="60"/>
                                        </p:tgtEl>
                                        <p:attrNameLst>
                                          <p:attrName>ppt_w</p:attrName>
                                        </p:attrNameLst>
                                      </p:cBhvr>
                                      <p:tavLst>
                                        <p:tav tm="0">
                                          <p:val>
                                            <p:fltVal val="0"/>
                                          </p:val>
                                        </p:tav>
                                        <p:tav tm="100000">
                                          <p:val>
                                            <p:strVal val="#ppt_w"/>
                                          </p:val>
                                        </p:tav>
                                      </p:tavLst>
                                    </p:anim>
                                    <p:anim calcmode="lin" valueType="num">
                                      <p:cBhvr>
                                        <p:cTn id="210" dur="500" fill="hold"/>
                                        <p:tgtEl>
                                          <p:spTgt spid="60"/>
                                        </p:tgtEl>
                                        <p:attrNameLst>
                                          <p:attrName>ppt_h</p:attrName>
                                        </p:attrNameLst>
                                      </p:cBhvr>
                                      <p:tavLst>
                                        <p:tav tm="0">
                                          <p:val>
                                            <p:fltVal val="0"/>
                                          </p:val>
                                        </p:tav>
                                        <p:tav tm="100000">
                                          <p:val>
                                            <p:strVal val="#ppt_h"/>
                                          </p:val>
                                        </p:tav>
                                      </p:tavLst>
                                    </p:anim>
                                  </p:childTnLst>
                                </p:cTn>
                              </p:par>
                              <p:par>
                                <p:cTn id="211" presetID="23" presetClass="entr" presetSubtype="16" fill="hold" nodeType="withEffect">
                                  <p:stCondLst>
                                    <p:cond delay="0"/>
                                  </p:stCondLst>
                                  <p:childTnLst>
                                    <p:set>
                                      <p:cBhvr>
                                        <p:cTn id="212" dur="1" fill="hold">
                                          <p:stCondLst>
                                            <p:cond delay="0"/>
                                          </p:stCondLst>
                                        </p:cTn>
                                        <p:tgtEl>
                                          <p:spTgt spid="53"/>
                                        </p:tgtEl>
                                        <p:attrNameLst>
                                          <p:attrName>style.visibility</p:attrName>
                                        </p:attrNameLst>
                                      </p:cBhvr>
                                      <p:to>
                                        <p:strVal val="visible"/>
                                      </p:to>
                                    </p:set>
                                    <p:anim calcmode="lin" valueType="num">
                                      <p:cBhvr>
                                        <p:cTn id="213" dur="500" fill="hold"/>
                                        <p:tgtEl>
                                          <p:spTgt spid="53"/>
                                        </p:tgtEl>
                                        <p:attrNameLst>
                                          <p:attrName>ppt_w</p:attrName>
                                        </p:attrNameLst>
                                      </p:cBhvr>
                                      <p:tavLst>
                                        <p:tav tm="0">
                                          <p:val>
                                            <p:fltVal val="0"/>
                                          </p:val>
                                        </p:tav>
                                        <p:tav tm="100000">
                                          <p:val>
                                            <p:strVal val="#ppt_w"/>
                                          </p:val>
                                        </p:tav>
                                      </p:tavLst>
                                    </p:anim>
                                    <p:anim calcmode="lin" valueType="num">
                                      <p:cBhvr>
                                        <p:cTn id="214" dur="500" fill="hold"/>
                                        <p:tgtEl>
                                          <p:spTgt spid="53"/>
                                        </p:tgtEl>
                                        <p:attrNameLst>
                                          <p:attrName>ppt_h</p:attrName>
                                        </p:attrNameLst>
                                      </p:cBhvr>
                                      <p:tavLst>
                                        <p:tav tm="0">
                                          <p:val>
                                            <p:fltVal val="0"/>
                                          </p:val>
                                        </p:tav>
                                        <p:tav tm="100000">
                                          <p:val>
                                            <p:strVal val="#ppt_h"/>
                                          </p:val>
                                        </p:tav>
                                      </p:tavLst>
                                    </p:anim>
                                  </p:childTnLst>
                                </p:cTn>
                              </p:par>
                              <p:par>
                                <p:cTn id="215" presetID="23" presetClass="entr" presetSubtype="16" fill="hold" nodeType="withEffect">
                                  <p:stCondLst>
                                    <p:cond delay="0"/>
                                  </p:stCondLst>
                                  <p:childTnLst>
                                    <p:set>
                                      <p:cBhvr>
                                        <p:cTn id="216" dur="1" fill="hold">
                                          <p:stCondLst>
                                            <p:cond delay="0"/>
                                          </p:stCondLst>
                                        </p:cTn>
                                        <p:tgtEl>
                                          <p:spTgt spid="55"/>
                                        </p:tgtEl>
                                        <p:attrNameLst>
                                          <p:attrName>style.visibility</p:attrName>
                                        </p:attrNameLst>
                                      </p:cBhvr>
                                      <p:to>
                                        <p:strVal val="visible"/>
                                      </p:to>
                                    </p:set>
                                    <p:anim calcmode="lin" valueType="num">
                                      <p:cBhvr>
                                        <p:cTn id="217" dur="500" fill="hold"/>
                                        <p:tgtEl>
                                          <p:spTgt spid="55"/>
                                        </p:tgtEl>
                                        <p:attrNameLst>
                                          <p:attrName>ppt_w</p:attrName>
                                        </p:attrNameLst>
                                      </p:cBhvr>
                                      <p:tavLst>
                                        <p:tav tm="0">
                                          <p:val>
                                            <p:fltVal val="0"/>
                                          </p:val>
                                        </p:tav>
                                        <p:tav tm="100000">
                                          <p:val>
                                            <p:strVal val="#ppt_w"/>
                                          </p:val>
                                        </p:tav>
                                      </p:tavLst>
                                    </p:anim>
                                    <p:anim calcmode="lin" valueType="num">
                                      <p:cBhvr>
                                        <p:cTn id="218" dur="500" fill="hold"/>
                                        <p:tgtEl>
                                          <p:spTgt spid="55"/>
                                        </p:tgtEl>
                                        <p:attrNameLst>
                                          <p:attrName>ppt_h</p:attrName>
                                        </p:attrNameLst>
                                      </p:cBhvr>
                                      <p:tavLst>
                                        <p:tav tm="0">
                                          <p:val>
                                            <p:fltVal val="0"/>
                                          </p:val>
                                        </p:tav>
                                        <p:tav tm="100000">
                                          <p:val>
                                            <p:strVal val="#ppt_h"/>
                                          </p:val>
                                        </p:tav>
                                      </p:tavLst>
                                    </p:anim>
                                  </p:childTnLst>
                                </p:cTn>
                              </p:par>
                            </p:childTnLst>
                          </p:cTn>
                        </p:par>
                        <p:par>
                          <p:cTn id="219" fill="hold">
                            <p:stCondLst>
                              <p:cond delay="2500"/>
                            </p:stCondLst>
                            <p:childTnLst>
                              <p:par>
                                <p:cTn id="220" presetID="23" presetClass="entr" presetSubtype="16" fill="hold" nodeType="afterEffect">
                                  <p:stCondLst>
                                    <p:cond delay="0"/>
                                  </p:stCondLst>
                                  <p:childTnLst>
                                    <p:set>
                                      <p:cBhvr>
                                        <p:cTn id="221" dur="1" fill="hold">
                                          <p:stCondLst>
                                            <p:cond delay="0"/>
                                          </p:stCondLst>
                                        </p:cTn>
                                        <p:tgtEl>
                                          <p:spTgt spid="63"/>
                                        </p:tgtEl>
                                        <p:attrNameLst>
                                          <p:attrName>style.visibility</p:attrName>
                                        </p:attrNameLst>
                                      </p:cBhvr>
                                      <p:to>
                                        <p:strVal val="visible"/>
                                      </p:to>
                                    </p:set>
                                    <p:anim calcmode="lin" valueType="num">
                                      <p:cBhvr>
                                        <p:cTn id="222" dur="500" fill="hold"/>
                                        <p:tgtEl>
                                          <p:spTgt spid="63"/>
                                        </p:tgtEl>
                                        <p:attrNameLst>
                                          <p:attrName>ppt_w</p:attrName>
                                        </p:attrNameLst>
                                      </p:cBhvr>
                                      <p:tavLst>
                                        <p:tav tm="0">
                                          <p:val>
                                            <p:fltVal val="0"/>
                                          </p:val>
                                        </p:tav>
                                        <p:tav tm="100000">
                                          <p:val>
                                            <p:strVal val="#ppt_w"/>
                                          </p:val>
                                        </p:tav>
                                      </p:tavLst>
                                    </p:anim>
                                    <p:anim calcmode="lin" valueType="num">
                                      <p:cBhvr>
                                        <p:cTn id="223" dur="500" fill="hold"/>
                                        <p:tgtEl>
                                          <p:spTgt spid="63"/>
                                        </p:tgtEl>
                                        <p:attrNameLst>
                                          <p:attrName>ppt_h</p:attrName>
                                        </p:attrNameLst>
                                      </p:cBhvr>
                                      <p:tavLst>
                                        <p:tav tm="0">
                                          <p:val>
                                            <p:fltVal val="0"/>
                                          </p:val>
                                        </p:tav>
                                        <p:tav tm="100000">
                                          <p:val>
                                            <p:strVal val="#ppt_h"/>
                                          </p:val>
                                        </p:tav>
                                      </p:tavLst>
                                    </p:anim>
                                  </p:childTnLst>
                                </p:cTn>
                              </p:par>
                              <p:par>
                                <p:cTn id="224" presetID="23" presetClass="entr" presetSubtype="16" fill="hold" nodeType="withEffect">
                                  <p:stCondLst>
                                    <p:cond delay="0"/>
                                  </p:stCondLst>
                                  <p:childTnLst>
                                    <p:set>
                                      <p:cBhvr>
                                        <p:cTn id="225" dur="1" fill="hold">
                                          <p:stCondLst>
                                            <p:cond delay="0"/>
                                          </p:stCondLst>
                                        </p:cTn>
                                        <p:tgtEl>
                                          <p:spTgt spid="52"/>
                                        </p:tgtEl>
                                        <p:attrNameLst>
                                          <p:attrName>style.visibility</p:attrName>
                                        </p:attrNameLst>
                                      </p:cBhvr>
                                      <p:to>
                                        <p:strVal val="visible"/>
                                      </p:to>
                                    </p:set>
                                    <p:anim calcmode="lin" valueType="num">
                                      <p:cBhvr>
                                        <p:cTn id="226" dur="500" fill="hold"/>
                                        <p:tgtEl>
                                          <p:spTgt spid="52"/>
                                        </p:tgtEl>
                                        <p:attrNameLst>
                                          <p:attrName>ppt_w</p:attrName>
                                        </p:attrNameLst>
                                      </p:cBhvr>
                                      <p:tavLst>
                                        <p:tav tm="0">
                                          <p:val>
                                            <p:fltVal val="0"/>
                                          </p:val>
                                        </p:tav>
                                        <p:tav tm="100000">
                                          <p:val>
                                            <p:strVal val="#ppt_w"/>
                                          </p:val>
                                        </p:tav>
                                      </p:tavLst>
                                    </p:anim>
                                    <p:anim calcmode="lin" valueType="num">
                                      <p:cBhvr>
                                        <p:cTn id="227" dur="500" fill="hold"/>
                                        <p:tgtEl>
                                          <p:spTgt spid="52"/>
                                        </p:tgtEl>
                                        <p:attrNameLst>
                                          <p:attrName>ppt_h</p:attrName>
                                        </p:attrNameLst>
                                      </p:cBhvr>
                                      <p:tavLst>
                                        <p:tav tm="0">
                                          <p:val>
                                            <p:fltVal val="0"/>
                                          </p:val>
                                        </p:tav>
                                        <p:tav tm="100000">
                                          <p:val>
                                            <p:strVal val="#ppt_h"/>
                                          </p:val>
                                        </p:tav>
                                      </p:tavLst>
                                    </p:anim>
                                  </p:childTnLst>
                                </p:cTn>
                              </p:par>
                              <p:par>
                                <p:cTn id="228" presetID="23" presetClass="entr" presetSubtype="16" fill="hold" nodeType="withEffect">
                                  <p:stCondLst>
                                    <p:cond delay="0"/>
                                  </p:stCondLst>
                                  <p:childTnLst>
                                    <p:set>
                                      <p:cBhvr>
                                        <p:cTn id="229" dur="1" fill="hold">
                                          <p:stCondLst>
                                            <p:cond delay="0"/>
                                          </p:stCondLst>
                                        </p:cTn>
                                        <p:tgtEl>
                                          <p:spTgt spid="102"/>
                                        </p:tgtEl>
                                        <p:attrNameLst>
                                          <p:attrName>style.visibility</p:attrName>
                                        </p:attrNameLst>
                                      </p:cBhvr>
                                      <p:to>
                                        <p:strVal val="visible"/>
                                      </p:to>
                                    </p:set>
                                    <p:anim calcmode="lin" valueType="num">
                                      <p:cBhvr>
                                        <p:cTn id="230" dur="500" fill="hold"/>
                                        <p:tgtEl>
                                          <p:spTgt spid="102"/>
                                        </p:tgtEl>
                                        <p:attrNameLst>
                                          <p:attrName>ppt_w</p:attrName>
                                        </p:attrNameLst>
                                      </p:cBhvr>
                                      <p:tavLst>
                                        <p:tav tm="0">
                                          <p:val>
                                            <p:fltVal val="0"/>
                                          </p:val>
                                        </p:tav>
                                        <p:tav tm="100000">
                                          <p:val>
                                            <p:strVal val="#ppt_w"/>
                                          </p:val>
                                        </p:tav>
                                      </p:tavLst>
                                    </p:anim>
                                    <p:anim calcmode="lin" valueType="num">
                                      <p:cBhvr>
                                        <p:cTn id="231" dur="500" fill="hold"/>
                                        <p:tgtEl>
                                          <p:spTgt spid="102"/>
                                        </p:tgtEl>
                                        <p:attrNameLst>
                                          <p:attrName>ppt_h</p:attrName>
                                        </p:attrNameLst>
                                      </p:cBhvr>
                                      <p:tavLst>
                                        <p:tav tm="0">
                                          <p:val>
                                            <p:fltVal val="0"/>
                                          </p:val>
                                        </p:tav>
                                        <p:tav tm="100000">
                                          <p:val>
                                            <p:strVal val="#ppt_h"/>
                                          </p:val>
                                        </p:tav>
                                      </p:tavLst>
                                    </p:anim>
                                  </p:childTnLst>
                                </p:cTn>
                              </p:par>
                            </p:childTnLst>
                          </p:cTn>
                        </p:par>
                        <p:par>
                          <p:cTn id="232" fill="hold">
                            <p:stCondLst>
                              <p:cond delay="3000"/>
                            </p:stCondLst>
                            <p:childTnLst>
                              <p:par>
                                <p:cTn id="233" presetID="23" presetClass="entr" presetSubtype="16" fill="hold" nodeType="afterEffect">
                                  <p:stCondLst>
                                    <p:cond delay="0"/>
                                  </p:stCondLst>
                                  <p:childTnLst>
                                    <p:set>
                                      <p:cBhvr>
                                        <p:cTn id="234" dur="1" fill="hold">
                                          <p:stCondLst>
                                            <p:cond delay="0"/>
                                          </p:stCondLst>
                                        </p:cTn>
                                        <p:tgtEl>
                                          <p:spTgt spid="105"/>
                                        </p:tgtEl>
                                        <p:attrNameLst>
                                          <p:attrName>style.visibility</p:attrName>
                                        </p:attrNameLst>
                                      </p:cBhvr>
                                      <p:to>
                                        <p:strVal val="visible"/>
                                      </p:to>
                                    </p:set>
                                    <p:anim calcmode="lin" valueType="num">
                                      <p:cBhvr>
                                        <p:cTn id="235" dur="500" fill="hold"/>
                                        <p:tgtEl>
                                          <p:spTgt spid="105"/>
                                        </p:tgtEl>
                                        <p:attrNameLst>
                                          <p:attrName>ppt_w</p:attrName>
                                        </p:attrNameLst>
                                      </p:cBhvr>
                                      <p:tavLst>
                                        <p:tav tm="0">
                                          <p:val>
                                            <p:fltVal val="0"/>
                                          </p:val>
                                        </p:tav>
                                        <p:tav tm="100000">
                                          <p:val>
                                            <p:strVal val="#ppt_w"/>
                                          </p:val>
                                        </p:tav>
                                      </p:tavLst>
                                    </p:anim>
                                    <p:anim calcmode="lin" valueType="num">
                                      <p:cBhvr>
                                        <p:cTn id="236" dur="500" fill="hold"/>
                                        <p:tgtEl>
                                          <p:spTgt spid="105"/>
                                        </p:tgtEl>
                                        <p:attrNameLst>
                                          <p:attrName>ppt_h</p:attrName>
                                        </p:attrNameLst>
                                      </p:cBhvr>
                                      <p:tavLst>
                                        <p:tav tm="0">
                                          <p:val>
                                            <p:fltVal val="0"/>
                                          </p:val>
                                        </p:tav>
                                        <p:tav tm="100000">
                                          <p:val>
                                            <p:strVal val="#ppt_h"/>
                                          </p:val>
                                        </p:tav>
                                      </p:tavLst>
                                    </p:anim>
                                  </p:childTnLst>
                                </p:cTn>
                              </p:par>
                              <p:par>
                                <p:cTn id="237" presetID="23" presetClass="entr" presetSubtype="16" fill="hold" nodeType="withEffect">
                                  <p:stCondLst>
                                    <p:cond delay="0"/>
                                  </p:stCondLst>
                                  <p:childTnLst>
                                    <p:set>
                                      <p:cBhvr>
                                        <p:cTn id="238" dur="1" fill="hold">
                                          <p:stCondLst>
                                            <p:cond delay="0"/>
                                          </p:stCondLst>
                                        </p:cTn>
                                        <p:tgtEl>
                                          <p:spTgt spid="86"/>
                                        </p:tgtEl>
                                        <p:attrNameLst>
                                          <p:attrName>style.visibility</p:attrName>
                                        </p:attrNameLst>
                                      </p:cBhvr>
                                      <p:to>
                                        <p:strVal val="visible"/>
                                      </p:to>
                                    </p:set>
                                    <p:anim calcmode="lin" valueType="num">
                                      <p:cBhvr>
                                        <p:cTn id="239" dur="500" fill="hold"/>
                                        <p:tgtEl>
                                          <p:spTgt spid="86"/>
                                        </p:tgtEl>
                                        <p:attrNameLst>
                                          <p:attrName>ppt_w</p:attrName>
                                        </p:attrNameLst>
                                      </p:cBhvr>
                                      <p:tavLst>
                                        <p:tav tm="0">
                                          <p:val>
                                            <p:fltVal val="0"/>
                                          </p:val>
                                        </p:tav>
                                        <p:tav tm="100000">
                                          <p:val>
                                            <p:strVal val="#ppt_w"/>
                                          </p:val>
                                        </p:tav>
                                      </p:tavLst>
                                    </p:anim>
                                    <p:anim calcmode="lin" valueType="num">
                                      <p:cBhvr>
                                        <p:cTn id="240" dur="500" fill="hold"/>
                                        <p:tgtEl>
                                          <p:spTgt spid="86"/>
                                        </p:tgtEl>
                                        <p:attrNameLst>
                                          <p:attrName>ppt_h</p:attrName>
                                        </p:attrNameLst>
                                      </p:cBhvr>
                                      <p:tavLst>
                                        <p:tav tm="0">
                                          <p:val>
                                            <p:fltVal val="0"/>
                                          </p:val>
                                        </p:tav>
                                        <p:tav tm="100000">
                                          <p:val>
                                            <p:strVal val="#ppt_h"/>
                                          </p:val>
                                        </p:tav>
                                      </p:tavLst>
                                    </p:anim>
                                  </p:childTnLst>
                                </p:cTn>
                              </p:par>
                              <p:par>
                                <p:cTn id="241" presetID="23" presetClass="entr" presetSubtype="16" fill="hold" nodeType="withEffect">
                                  <p:stCondLst>
                                    <p:cond delay="0"/>
                                  </p:stCondLst>
                                  <p:childTnLst>
                                    <p:set>
                                      <p:cBhvr>
                                        <p:cTn id="242" dur="1" fill="hold">
                                          <p:stCondLst>
                                            <p:cond delay="0"/>
                                          </p:stCondLst>
                                        </p:cTn>
                                        <p:tgtEl>
                                          <p:spTgt spid="106"/>
                                        </p:tgtEl>
                                        <p:attrNameLst>
                                          <p:attrName>style.visibility</p:attrName>
                                        </p:attrNameLst>
                                      </p:cBhvr>
                                      <p:to>
                                        <p:strVal val="visible"/>
                                      </p:to>
                                    </p:set>
                                    <p:anim calcmode="lin" valueType="num">
                                      <p:cBhvr>
                                        <p:cTn id="243" dur="500" fill="hold"/>
                                        <p:tgtEl>
                                          <p:spTgt spid="106"/>
                                        </p:tgtEl>
                                        <p:attrNameLst>
                                          <p:attrName>ppt_w</p:attrName>
                                        </p:attrNameLst>
                                      </p:cBhvr>
                                      <p:tavLst>
                                        <p:tav tm="0">
                                          <p:val>
                                            <p:fltVal val="0"/>
                                          </p:val>
                                        </p:tav>
                                        <p:tav tm="100000">
                                          <p:val>
                                            <p:strVal val="#ppt_w"/>
                                          </p:val>
                                        </p:tav>
                                      </p:tavLst>
                                    </p:anim>
                                    <p:anim calcmode="lin" valueType="num">
                                      <p:cBhvr>
                                        <p:cTn id="244" dur="500" fill="hold"/>
                                        <p:tgtEl>
                                          <p:spTgt spid="106"/>
                                        </p:tgtEl>
                                        <p:attrNameLst>
                                          <p:attrName>ppt_h</p:attrName>
                                        </p:attrNameLst>
                                      </p:cBhvr>
                                      <p:tavLst>
                                        <p:tav tm="0">
                                          <p:val>
                                            <p:fltVal val="0"/>
                                          </p:val>
                                        </p:tav>
                                        <p:tav tm="100000">
                                          <p:val>
                                            <p:strVal val="#ppt_h"/>
                                          </p:val>
                                        </p:tav>
                                      </p:tavLst>
                                    </p:anim>
                                  </p:childTnLst>
                                </p:cTn>
                              </p:par>
                            </p:childTnLst>
                          </p:cTn>
                        </p:par>
                        <p:par>
                          <p:cTn id="245" fill="hold">
                            <p:stCondLst>
                              <p:cond delay="3500"/>
                            </p:stCondLst>
                            <p:childTnLst>
                              <p:par>
                                <p:cTn id="246" presetID="23" presetClass="entr" presetSubtype="16" fill="hold" nodeType="afterEffect">
                                  <p:stCondLst>
                                    <p:cond delay="0"/>
                                  </p:stCondLst>
                                  <p:childTnLst>
                                    <p:set>
                                      <p:cBhvr>
                                        <p:cTn id="247" dur="1" fill="hold">
                                          <p:stCondLst>
                                            <p:cond delay="0"/>
                                          </p:stCondLst>
                                        </p:cTn>
                                        <p:tgtEl>
                                          <p:spTgt spid="50"/>
                                        </p:tgtEl>
                                        <p:attrNameLst>
                                          <p:attrName>style.visibility</p:attrName>
                                        </p:attrNameLst>
                                      </p:cBhvr>
                                      <p:to>
                                        <p:strVal val="visible"/>
                                      </p:to>
                                    </p:set>
                                    <p:anim calcmode="lin" valueType="num">
                                      <p:cBhvr>
                                        <p:cTn id="248" dur="500" fill="hold"/>
                                        <p:tgtEl>
                                          <p:spTgt spid="50"/>
                                        </p:tgtEl>
                                        <p:attrNameLst>
                                          <p:attrName>ppt_w</p:attrName>
                                        </p:attrNameLst>
                                      </p:cBhvr>
                                      <p:tavLst>
                                        <p:tav tm="0">
                                          <p:val>
                                            <p:fltVal val="0"/>
                                          </p:val>
                                        </p:tav>
                                        <p:tav tm="100000">
                                          <p:val>
                                            <p:strVal val="#ppt_w"/>
                                          </p:val>
                                        </p:tav>
                                      </p:tavLst>
                                    </p:anim>
                                    <p:anim calcmode="lin" valueType="num">
                                      <p:cBhvr>
                                        <p:cTn id="249" dur="500" fill="hold"/>
                                        <p:tgtEl>
                                          <p:spTgt spid="50"/>
                                        </p:tgtEl>
                                        <p:attrNameLst>
                                          <p:attrName>ppt_h</p:attrName>
                                        </p:attrNameLst>
                                      </p:cBhvr>
                                      <p:tavLst>
                                        <p:tav tm="0">
                                          <p:val>
                                            <p:fltVal val="0"/>
                                          </p:val>
                                        </p:tav>
                                        <p:tav tm="100000">
                                          <p:val>
                                            <p:strVal val="#ppt_h"/>
                                          </p:val>
                                        </p:tav>
                                      </p:tavLst>
                                    </p:anim>
                                  </p:childTnLst>
                                </p:cTn>
                              </p:par>
                              <p:par>
                                <p:cTn id="250" presetID="23" presetClass="entr" presetSubtype="16" fill="hold" nodeType="withEffect">
                                  <p:stCondLst>
                                    <p:cond delay="0"/>
                                  </p:stCondLst>
                                  <p:childTnLst>
                                    <p:set>
                                      <p:cBhvr>
                                        <p:cTn id="251" dur="1" fill="hold">
                                          <p:stCondLst>
                                            <p:cond delay="0"/>
                                          </p:stCondLst>
                                        </p:cTn>
                                        <p:tgtEl>
                                          <p:spTgt spid="68"/>
                                        </p:tgtEl>
                                        <p:attrNameLst>
                                          <p:attrName>style.visibility</p:attrName>
                                        </p:attrNameLst>
                                      </p:cBhvr>
                                      <p:to>
                                        <p:strVal val="visible"/>
                                      </p:to>
                                    </p:set>
                                    <p:anim calcmode="lin" valueType="num">
                                      <p:cBhvr>
                                        <p:cTn id="252" dur="500" fill="hold"/>
                                        <p:tgtEl>
                                          <p:spTgt spid="68"/>
                                        </p:tgtEl>
                                        <p:attrNameLst>
                                          <p:attrName>ppt_w</p:attrName>
                                        </p:attrNameLst>
                                      </p:cBhvr>
                                      <p:tavLst>
                                        <p:tav tm="0">
                                          <p:val>
                                            <p:fltVal val="0"/>
                                          </p:val>
                                        </p:tav>
                                        <p:tav tm="100000">
                                          <p:val>
                                            <p:strVal val="#ppt_w"/>
                                          </p:val>
                                        </p:tav>
                                      </p:tavLst>
                                    </p:anim>
                                    <p:anim calcmode="lin" valueType="num">
                                      <p:cBhvr>
                                        <p:cTn id="253" dur="500" fill="hold"/>
                                        <p:tgtEl>
                                          <p:spTgt spid="68"/>
                                        </p:tgtEl>
                                        <p:attrNameLst>
                                          <p:attrName>ppt_h</p:attrName>
                                        </p:attrNameLst>
                                      </p:cBhvr>
                                      <p:tavLst>
                                        <p:tav tm="0">
                                          <p:val>
                                            <p:fltVal val="0"/>
                                          </p:val>
                                        </p:tav>
                                        <p:tav tm="100000">
                                          <p:val>
                                            <p:strVal val="#ppt_h"/>
                                          </p:val>
                                        </p:tav>
                                      </p:tavLst>
                                    </p:anim>
                                  </p:childTnLst>
                                </p:cTn>
                              </p:par>
                              <p:par>
                                <p:cTn id="254" presetID="23" presetClass="entr" presetSubtype="16" fill="hold" nodeType="withEffect">
                                  <p:stCondLst>
                                    <p:cond delay="0"/>
                                  </p:stCondLst>
                                  <p:childTnLst>
                                    <p:set>
                                      <p:cBhvr>
                                        <p:cTn id="255" dur="1" fill="hold">
                                          <p:stCondLst>
                                            <p:cond delay="0"/>
                                          </p:stCondLst>
                                        </p:cTn>
                                        <p:tgtEl>
                                          <p:spTgt spid="51"/>
                                        </p:tgtEl>
                                        <p:attrNameLst>
                                          <p:attrName>style.visibility</p:attrName>
                                        </p:attrNameLst>
                                      </p:cBhvr>
                                      <p:to>
                                        <p:strVal val="visible"/>
                                      </p:to>
                                    </p:set>
                                    <p:anim calcmode="lin" valueType="num">
                                      <p:cBhvr>
                                        <p:cTn id="256" dur="500" fill="hold"/>
                                        <p:tgtEl>
                                          <p:spTgt spid="51"/>
                                        </p:tgtEl>
                                        <p:attrNameLst>
                                          <p:attrName>ppt_w</p:attrName>
                                        </p:attrNameLst>
                                      </p:cBhvr>
                                      <p:tavLst>
                                        <p:tav tm="0">
                                          <p:val>
                                            <p:fltVal val="0"/>
                                          </p:val>
                                        </p:tav>
                                        <p:tav tm="100000">
                                          <p:val>
                                            <p:strVal val="#ppt_w"/>
                                          </p:val>
                                        </p:tav>
                                      </p:tavLst>
                                    </p:anim>
                                    <p:anim calcmode="lin" valueType="num">
                                      <p:cBhvr>
                                        <p:cTn id="257" dur="500" fill="hold"/>
                                        <p:tgtEl>
                                          <p:spTgt spid="51"/>
                                        </p:tgtEl>
                                        <p:attrNameLst>
                                          <p:attrName>ppt_h</p:attrName>
                                        </p:attrNameLst>
                                      </p:cBhvr>
                                      <p:tavLst>
                                        <p:tav tm="0">
                                          <p:val>
                                            <p:fltVal val="0"/>
                                          </p:val>
                                        </p:tav>
                                        <p:tav tm="100000">
                                          <p:val>
                                            <p:strVal val="#ppt_h"/>
                                          </p:val>
                                        </p:tav>
                                      </p:tavLst>
                                    </p:anim>
                                  </p:childTnLst>
                                </p:cTn>
                              </p:par>
                            </p:childTnLst>
                          </p:cTn>
                        </p:par>
                        <p:par>
                          <p:cTn id="258" fill="hold">
                            <p:stCondLst>
                              <p:cond delay="4000"/>
                            </p:stCondLst>
                            <p:childTnLst>
                              <p:par>
                                <p:cTn id="259" presetID="23" presetClass="entr" presetSubtype="16" fill="hold" nodeType="afterEffect">
                                  <p:stCondLst>
                                    <p:cond delay="0"/>
                                  </p:stCondLst>
                                  <p:childTnLst>
                                    <p:set>
                                      <p:cBhvr>
                                        <p:cTn id="260" dur="1" fill="hold">
                                          <p:stCondLst>
                                            <p:cond delay="0"/>
                                          </p:stCondLst>
                                        </p:cTn>
                                        <p:tgtEl>
                                          <p:spTgt spid="62"/>
                                        </p:tgtEl>
                                        <p:attrNameLst>
                                          <p:attrName>style.visibility</p:attrName>
                                        </p:attrNameLst>
                                      </p:cBhvr>
                                      <p:to>
                                        <p:strVal val="visible"/>
                                      </p:to>
                                    </p:set>
                                    <p:anim calcmode="lin" valueType="num">
                                      <p:cBhvr>
                                        <p:cTn id="261" dur="500" fill="hold"/>
                                        <p:tgtEl>
                                          <p:spTgt spid="62"/>
                                        </p:tgtEl>
                                        <p:attrNameLst>
                                          <p:attrName>ppt_w</p:attrName>
                                        </p:attrNameLst>
                                      </p:cBhvr>
                                      <p:tavLst>
                                        <p:tav tm="0">
                                          <p:val>
                                            <p:fltVal val="0"/>
                                          </p:val>
                                        </p:tav>
                                        <p:tav tm="100000">
                                          <p:val>
                                            <p:strVal val="#ppt_w"/>
                                          </p:val>
                                        </p:tav>
                                      </p:tavLst>
                                    </p:anim>
                                    <p:anim calcmode="lin" valueType="num">
                                      <p:cBhvr>
                                        <p:cTn id="262" dur="500" fill="hold"/>
                                        <p:tgtEl>
                                          <p:spTgt spid="62"/>
                                        </p:tgtEl>
                                        <p:attrNameLst>
                                          <p:attrName>ppt_h</p:attrName>
                                        </p:attrNameLst>
                                      </p:cBhvr>
                                      <p:tavLst>
                                        <p:tav tm="0">
                                          <p:val>
                                            <p:fltVal val="0"/>
                                          </p:val>
                                        </p:tav>
                                        <p:tav tm="100000">
                                          <p:val>
                                            <p:strVal val="#ppt_h"/>
                                          </p:val>
                                        </p:tav>
                                      </p:tavLst>
                                    </p:anim>
                                  </p:childTnLst>
                                </p:cTn>
                              </p:par>
                              <p:par>
                                <p:cTn id="263" presetID="23" presetClass="entr" presetSubtype="16" fill="hold" nodeType="withEffect">
                                  <p:stCondLst>
                                    <p:cond delay="0"/>
                                  </p:stCondLst>
                                  <p:childTnLst>
                                    <p:set>
                                      <p:cBhvr>
                                        <p:cTn id="264" dur="1" fill="hold">
                                          <p:stCondLst>
                                            <p:cond delay="0"/>
                                          </p:stCondLst>
                                        </p:cTn>
                                        <p:tgtEl>
                                          <p:spTgt spid="103"/>
                                        </p:tgtEl>
                                        <p:attrNameLst>
                                          <p:attrName>style.visibility</p:attrName>
                                        </p:attrNameLst>
                                      </p:cBhvr>
                                      <p:to>
                                        <p:strVal val="visible"/>
                                      </p:to>
                                    </p:set>
                                    <p:anim calcmode="lin" valueType="num">
                                      <p:cBhvr>
                                        <p:cTn id="265" dur="500" fill="hold"/>
                                        <p:tgtEl>
                                          <p:spTgt spid="103"/>
                                        </p:tgtEl>
                                        <p:attrNameLst>
                                          <p:attrName>ppt_w</p:attrName>
                                        </p:attrNameLst>
                                      </p:cBhvr>
                                      <p:tavLst>
                                        <p:tav tm="0">
                                          <p:val>
                                            <p:fltVal val="0"/>
                                          </p:val>
                                        </p:tav>
                                        <p:tav tm="100000">
                                          <p:val>
                                            <p:strVal val="#ppt_w"/>
                                          </p:val>
                                        </p:tav>
                                      </p:tavLst>
                                    </p:anim>
                                    <p:anim calcmode="lin" valueType="num">
                                      <p:cBhvr>
                                        <p:cTn id="266" dur="500" fill="hold"/>
                                        <p:tgtEl>
                                          <p:spTgt spid="103"/>
                                        </p:tgtEl>
                                        <p:attrNameLst>
                                          <p:attrName>ppt_h</p:attrName>
                                        </p:attrNameLst>
                                      </p:cBhvr>
                                      <p:tavLst>
                                        <p:tav tm="0">
                                          <p:val>
                                            <p:fltVal val="0"/>
                                          </p:val>
                                        </p:tav>
                                        <p:tav tm="100000">
                                          <p:val>
                                            <p:strVal val="#ppt_h"/>
                                          </p:val>
                                        </p:tav>
                                      </p:tavLst>
                                    </p:anim>
                                  </p:childTnLst>
                                </p:cTn>
                              </p:par>
                              <p:par>
                                <p:cTn id="267" presetID="23" presetClass="entr" presetSubtype="16" fill="hold" nodeType="withEffect">
                                  <p:stCondLst>
                                    <p:cond delay="0"/>
                                  </p:stCondLst>
                                  <p:childTnLst>
                                    <p:set>
                                      <p:cBhvr>
                                        <p:cTn id="268" dur="1" fill="hold">
                                          <p:stCondLst>
                                            <p:cond delay="0"/>
                                          </p:stCondLst>
                                        </p:cTn>
                                        <p:tgtEl>
                                          <p:spTgt spid="107"/>
                                        </p:tgtEl>
                                        <p:attrNameLst>
                                          <p:attrName>style.visibility</p:attrName>
                                        </p:attrNameLst>
                                      </p:cBhvr>
                                      <p:to>
                                        <p:strVal val="visible"/>
                                      </p:to>
                                    </p:set>
                                    <p:anim calcmode="lin" valueType="num">
                                      <p:cBhvr>
                                        <p:cTn id="269" dur="500" fill="hold"/>
                                        <p:tgtEl>
                                          <p:spTgt spid="107"/>
                                        </p:tgtEl>
                                        <p:attrNameLst>
                                          <p:attrName>ppt_w</p:attrName>
                                        </p:attrNameLst>
                                      </p:cBhvr>
                                      <p:tavLst>
                                        <p:tav tm="0">
                                          <p:val>
                                            <p:fltVal val="0"/>
                                          </p:val>
                                        </p:tav>
                                        <p:tav tm="100000">
                                          <p:val>
                                            <p:strVal val="#ppt_w"/>
                                          </p:val>
                                        </p:tav>
                                      </p:tavLst>
                                    </p:anim>
                                    <p:anim calcmode="lin" valueType="num">
                                      <p:cBhvr>
                                        <p:cTn id="270" dur="500" fill="hold"/>
                                        <p:tgtEl>
                                          <p:spTgt spid="107"/>
                                        </p:tgtEl>
                                        <p:attrNameLst>
                                          <p:attrName>ppt_h</p:attrName>
                                        </p:attrNameLst>
                                      </p:cBhvr>
                                      <p:tavLst>
                                        <p:tav tm="0">
                                          <p:val>
                                            <p:fltVal val="0"/>
                                          </p:val>
                                        </p:tav>
                                        <p:tav tm="100000">
                                          <p:val>
                                            <p:strVal val="#ppt_h"/>
                                          </p:val>
                                        </p:tav>
                                      </p:tavLst>
                                    </p:anim>
                                  </p:childTnLst>
                                </p:cTn>
                              </p:par>
                            </p:childTnLst>
                          </p:cTn>
                        </p:par>
                        <p:par>
                          <p:cTn id="271" fill="hold">
                            <p:stCondLst>
                              <p:cond delay="4500"/>
                            </p:stCondLst>
                            <p:childTnLst>
                              <p:par>
                                <p:cTn id="272" presetID="23" presetClass="entr" presetSubtype="16" fill="hold" nodeType="afterEffect">
                                  <p:stCondLst>
                                    <p:cond delay="0"/>
                                  </p:stCondLst>
                                  <p:childTnLst>
                                    <p:set>
                                      <p:cBhvr>
                                        <p:cTn id="273" dur="1" fill="hold">
                                          <p:stCondLst>
                                            <p:cond delay="0"/>
                                          </p:stCondLst>
                                        </p:cTn>
                                        <p:tgtEl>
                                          <p:spTgt spid="77"/>
                                        </p:tgtEl>
                                        <p:attrNameLst>
                                          <p:attrName>style.visibility</p:attrName>
                                        </p:attrNameLst>
                                      </p:cBhvr>
                                      <p:to>
                                        <p:strVal val="visible"/>
                                      </p:to>
                                    </p:set>
                                    <p:anim calcmode="lin" valueType="num">
                                      <p:cBhvr>
                                        <p:cTn id="274" dur="500" fill="hold"/>
                                        <p:tgtEl>
                                          <p:spTgt spid="77"/>
                                        </p:tgtEl>
                                        <p:attrNameLst>
                                          <p:attrName>ppt_w</p:attrName>
                                        </p:attrNameLst>
                                      </p:cBhvr>
                                      <p:tavLst>
                                        <p:tav tm="0">
                                          <p:val>
                                            <p:fltVal val="0"/>
                                          </p:val>
                                        </p:tav>
                                        <p:tav tm="100000">
                                          <p:val>
                                            <p:strVal val="#ppt_w"/>
                                          </p:val>
                                        </p:tav>
                                      </p:tavLst>
                                    </p:anim>
                                    <p:anim calcmode="lin" valueType="num">
                                      <p:cBhvr>
                                        <p:cTn id="275" dur="500" fill="hold"/>
                                        <p:tgtEl>
                                          <p:spTgt spid="77"/>
                                        </p:tgtEl>
                                        <p:attrNameLst>
                                          <p:attrName>ppt_h</p:attrName>
                                        </p:attrNameLst>
                                      </p:cBhvr>
                                      <p:tavLst>
                                        <p:tav tm="0">
                                          <p:val>
                                            <p:fltVal val="0"/>
                                          </p:val>
                                        </p:tav>
                                        <p:tav tm="100000">
                                          <p:val>
                                            <p:strVal val="#ppt_h"/>
                                          </p:val>
                                        </p:tav>
                                      </p:tavLst>
                                    </p:anim>
                                  </p:childTnLst>
                                </p:cTn>
                              </p:par>
                              <p:par>
                                <p:cTn id="276" presetID="23" presetClass="entr" presetSubtype="16" fill="hold" nodeType="withEffect">
                                  <p:stCondLst>
                                    <p:cond delay="0"/>
                                  </p:stCondLst>
                                  <p:childTnLst>
                                    <p:set>
                                      <p:cBhvr>
                                        <p:cTn id="277" dur="1" fill="hold">
                                          <p:stCondLst>
                                            <p:cond delay="0"/>
                                          </p:stCondLst>
                                        </p:cTn>
                                        <p:tgtEl>
                                          <p:spTgt spid="54"/>
                                        </p:tgtEl>
                                        <p:attrNameLst>
                                          <p:attrName>style.visibility</p:attrName>
                                        </p:attrNameLst>
                                      </p:cBhvr>
                                      <p:to>
                                        <p:strVal val="visible"/>
                                      </p:to>
                                    </p:set>
                                    <p:anim calcmode="lin" valueType="num">
                                      <p:cBhvr>
                                        <p:cTn id="278" dur="500" fill="hold"/>
                                        <p:tgtEl>
                                          <p:spTgt spid="54"/>
                                        </p:tgtEl>
                                        <p:attrNameLst>
                                          <p:attrName>ppt_w</p:attrName>
                                        </p:attrNameLst>
                                      </p:cBhvr>
                                      <p:tavLst>
                                        <p:tav tm="0">
                                          <p:val>
                                            <p:fltVal val="0"/>
                                          </p:val>
                                        </p:tav>
                                        <p:tav tm="100000">
                                          <p:val>
                                            <p:strVal val="#ppt_w"/>
                                          </p:val>
                                        </p:tav>
                                      </p:tavLst>
                                    </p:anim>
                                    <p:anim calcmode="lin" valueType="num">
                                      <p:cBhvr>
                                        <p:cTn id="279" dur="500" fill="hold"/>
                                        <p:tgtEl>
                                          <p:spTgt spid="54"/>
                                        </p:tgtEl>
                                        <p:attrNameLst>
                                          <p:attrName>ppt_h</p:attrName>
                                        </p:attrNameLst>
                                      </p:cBhvr>
                                      <p:tavLst>
                                        <p:tav tm="0">
                                          <p:val>
                                            <p:fltVal val="0"/>
                                          </p:val>
                                        </p:tav>
                                        <p:tav tm="100000">
                                          <p:val>
                                            <p:strVal val="#ppt_h"/>
                                          </p:val>
                                        </p:tav>
                                      </p:tavLst>
                                    </p:anim>
                                  </p:childTnLst>
                                </p:cTn>
                              </p:par>
                              <p:par>
                                <p:cTn id="280" presetID="23" presetClass="entr" presetSubtype="16" fill="hold" nodeType="withEffect">
                                  <p:stCondLst>
                                    <p:cond delay="0"/>
                                  </p:stCondLst>
                                  <p:childTnLst>
                                    <p:set>
                                      <p:cBhvr>
                                        <p:cTn id="281" dur="1" fill="hold">
                                          <p:stCondLst>
                                            <p:cond delay="0"/>
                                          </p:stCondLst>
                                        </p:cTn>
                                        <p:tgtEl>
                                          <p:spTgt spid="104"/>
                                        </p:tgtEl>
                                        <p:attrNameLst>
                                          <p:attrName>style.visibility</p:attrName>
                                        </p:attrNameLst>
                                      </p:cBhvr>
                                      <p:to>
                                        <p:strVal val="visible"/>
                                      </p:to>
                                    </p:set>
                                    <p:anim calcmode="lin" valueType="num">
                                      <p:cBhvr>
                                        <p:cTn id="282" dur="500" fill="hold"/>
                                        <p:tgtEl>
                                          <p:spTgt spid="104"/>
                                        </p:tgtEl>
                                        <p:attrNameLst>
                                          <p:attrName>ppt_w</p:attrName>
                                        </p:attrNameLst>
                                      </p:cBhvr>
                                      <p:tavLst>
                                        <p:tav tm="0">
                                          <p:val>
                                            <p:fltVal val="0"/>
                                          </p:val>
                                        </p:tav>
                                        <p:tav tm="100000">
                                          <p:val>
                                            <p:strVal val="#ppt_w"/>
                                          </p:val>
                                        </p:tav>
                                      </p:tavLst>
                                    </p:anim>
                                    <p:anim calcmode="lin" valueType="num">
                                      <p:cBhvr>
                                        <p:cTn id="283" dur="500" fill="hold"/>
                                        <p:tgtEl>
                                          <p:spTgt spid="10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10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AutoShape 2"/>
          <p:cNvSpPr>
            <a:spLocks noGrp="1" noChangeArrowheads="1"/>
          </p:cNvSpPr>
          <p:nvPr>
            <p:ph type="title"/>
          </p:nvPr>
        </p:nvSpPr>
        <p:spPr>
          <a:xfrm>
            <a:off x="495300" y="71438"/>
            <a:ext cx="8915400" cy="981075"/>
          </a:xfrm>
        </p:spPr>
        <p:txBody>
          <a:bodyPr/>
          <a:lstStyle/>
          <a:p>
            <a:r>
              <a:rPr lang="tr-TR" sz="2800" b="1" smtClean="0"/>
              <a:t>Türkiye’deki Mevcut Arıtma Çamuru                  Miktarı ve Yönetimi</a:t>
            </a:r>
          </a:p>
        </p:txBody>
      </p:sp>
      <p:sp>
        <p:nvSpPr>
          <p:cNvPr id="50179" name="Rectangle 3"/>
          <p:cNvSpPr>
            <a:spLocks noGrp="1" noChangeArrowheads="1"/>
          </p:cNvSpPr>
          <p:nvPr>
            <p:ph type="body" idx="1"/>
          </p:nvPr>
        </p:nvSpPr>
        <p:spPr/>
        <p:txBody>
          <a:bodyPr/>
          <a:lstStyle/>
          <a:p>
            <a:pPr algn="just">
              <a:defRPr/>
            </a:pPr>
            <a:r>
              <a:rPr lang="tr-TR" sz="2400" dirty="0" smtClean="0">
                <a:latin typeface="+mj-lt"/>
              </a:rPr>
              <a:t>2008 yılına ait sanayilerden ve belediyelerden alınan verilere istinaden yapılan çalışmalar sonucunda; evsel/kentsel </a:t>
            </a:r>
            <a:r>
              <a:rPr lang="tr-TR" sz="2400" dirty="0" err="1" smtClean="0">
                <a:latin typeface="+mj-lt"/>
              </a:rPr>
              <a:t>atıksu</a:t>
            </a:r>
            <a:r>
              <a:rPr lang="tr-TR" sz="2400" dirty="0" smtClean="0">
                <a:latin typeface="+mj-lt"/>
              </a:rPr>
              <a:t> arıtma tesislerinden 500.000 ton/yıl arıtma çamuru, sanayi tesislerinden ise 575.000 ton/yıl olmak üzere toplam 1.075.000 ton/yıl (kuru katı madde) arıtma çamurunun oluştuğu değerlendirilmektedir.</a:t>
            </a:r>
          </a:p>
        </p:txBody>
      </p:sp>
      <p:pic>
        <p:nvPicPr>
          <p:cNvPr id="104451" name="Picture 6" descr="Tln puhasti 005"/>
          <p:cNvPicPr>
            <a:picLocks noChangeAspect="1" noChangeArrowheads="1"/>
          </p:cNvPicPr>
          <p:nvPr/>
        </p:nvPicPr>
        <p:blipFill>
          <a:blip r:embed="rId3"/>
          <a:srcRect/>
          <a:stretch>
            <a:fillRect/>
          </a:stretch>
        </p:blipFill>
        <p:spPr bwMode="auto">
          <a:xfrm>
            <a:off x="3524250" y="4000500"/>
            <a:ext cx="3354388" cy="2322513"/>
          </a:xfrm>
          <a:prstGeom prst="rect">
            <a:avLst/>
          </a:prstGeom>
          <a:noFill/>
          <a:ln w="9525">
            <a:noFill/>
            <a:miter lim="800000"/>
            <a:headEnd/>
            <a:tailEnd/>
          </a:ln>
        </p:spPr>
      </p:pic>
      <p:sp>
        <p:nvSpPr>
          <p:cNvPr id="5" name="4 Slayt Numarası Yer Tutucusu"/>
          <p:cNvSpPr>
            <a:spLocks noGrp="1"/>
          </p:cNvSpPr>
          <p:nvPr>
            <p:ph type="sldNum" sz="quarter" idx="12"/>
          </p:nvPr>
        </p:nvSpPr>
        <p:spPr/>
        <p:txBody>
          <a:bodyPr/>
          <a:lstStyle/>
          <a:p>
            <a:pPr>
              <a:defRPr/>
            </a:pPr>
            <a:fld id="{AB698850-BC8B-415A-A7DD-FCBF6D4D7438}" type="slidenum">
              <a:rPr lang="tr-TR" smtClean="0"/>
              <a:pPr>
                <a:defRPr/>
              </a:pPr>
              <a:t>47</a:t>
            </a:fld>
            <a:endParaRPr lang="tr-TR"/>
          </a:p>
        </p:txBody>
      </p:sp>
    </p:spTree>
  </p:cSld>
  <p:clrMapOvr>
    <a:masterClrMapping/>
  </p:clrMapOvr>
  <p:transition>
    <p:cover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AutoShape 2"/>
          <p:cNvSpPr>
            <a:spLocks noGrp="1" noChangeArrowheads="1"/>
          </p:cNvSpPr>
          <p:nvPr>
            <p:ph type="title"/>
          </p:nvPr>
        </p:nvSpPr>
        <p:spPr>
          <a:xfrm>
            <a:off x="992188" y="188913"/>
            <a:ext cx="8675687" cy="792162"/>
          </a:xfrm>
        </p:spPr>
        <p:txBody>
          <a:bodyPr/>
          <a:lstStyle/>
          <a:p>
            <a:r>
              <a:rPr lang="tr-TR" sz="2400" b="1" smtClean="0"/>
              <a:t/>
            </a:r>
            <a:br>
              <a:rPr lang="tr-TR" sz="2400" b="1" smtClean="0"/>
            </a:br>
            <a:r>
              <a:rPr lang="tr-TR" sz="2000" b="1" smtClean="0"/>
              <a:t>2008-2013 Yılları Türkiye’deki Arıtma Çamurları Miktarı (Belediyeler)</a:t>
            </a:r>
            <a:r>
              <a:rPr lang="tr-TR" smtClean="0"/>
              <a:t> </a:t>
            </a:r>
          </a:p>
        </p:txBody>
      </p:sp>
      <p:pic>
        <p:nvPicPr>
          <p:cNvPr id="106498" name="Picture 9"/>
          <p:cNvPicPr>
            <a:picLocks noChangeAspect="1" noChangeArrowheads="1"/>
          </p:cNvPicPr>
          <p:nvPr/>
        </p:nvPicPr>
        <p:blipFill>
          <a:blip r:embed="rId3"/>
          <a:srcRect/>
          <a:stretch>
            <a:fillRect/>
          </a:stretch>
        </p:blipFill>
        <p:spPr bwMode="auto">
          <a:xfrm>
            <a:off x="1095375" y="1643063"/>
            <a:ext cx="8139113" cy="4002087"/>
          </a:xfrm>
          <a:prstGeom prst="rect">
            <a:avLst/>
          </a:prstGeom>
          <a:noFill/>
          <a:ln w="9525">
            <a:noFill/>
            <a:miter lim="800000"/>
            <a:headEnd/>
            <a:tailEnd/>
          </a:ln>
        </p:spPr>
      </p:pic>
      <p:sp>
        <p:nvSpPr>
          <p:cNvPr id="4" name="3 Slayt Numarası Yer Tutucusu"/>
          <p:cNvSpPr>
            <a:spLocks noGrp="1"/>
          </p:cNvSpPr>
          <p:nvPr>
            <p:ph type="sldNum" sz="quarter" idx="12"/>
          </p:nvPr>
        </p:nvSpPr>
        <p:spPr/>
        <p:txBody>
          <a:bodyPr/>
          <a:lstStyle/>
          <a:p>
            <a:pPr>
              <a:defRPr/>
            </a:pPr>
            <a:fld id="{BA03E9E6-D5FF-4A7C-9290-5A194DC917C4}" type="slidenum">
              <a:rPr lang="tr-TR" smtClean="0"/>
              <a:pPr>
                <a:defRPr/>
              </a:pPr>
              <a:t>48</a:t>
            </a:fld>
            <a:endParaRPr lang="tr-TR"/>
          </a:p>
        </p:txBody>
      </p:sp>
    </p:spTree>
  </p:cSld>
  <p:clrMapOvr>
    <a:masterClrMapping/>
  </p:clrMapOvr>
  <p:transition>
    <p:cover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AutoShape 2"/>
          <p:cNvSpPr>
            <a:spLocks noGrp="1" noChangeArrowheads="1"/>
          </p:cNvSpPr>
          <p:nvPr>
            <p:ph type="title"/>
          </p:nvPr>
        </p:nvSpPr>
        <p:spPr>
          <a:xfrm>
            <a:off x="752475" y="71438"/>
            <a:ext cx="8915400" cy="1143000"/>
          </a:xfrm>
        </p:spPr>
        <p:txBody>
          <a:bodyPr/>
          <a:lstStyle/>
          <a:p>
            <a:r>
              <a:rPr lang="tr-TR" sz="2400" b="1" smtClean="0"/>
              <a:t>2008-2013 Yılları Arıtma Çamurları Miktarları                               (Sanayi Kaynaklı)</a:t>
            </a:r>
          </a:p>
        </p:txBody>
      </p:sp>
      <p:pic>
        <p:nvPicPr>
          <p:cNvPr id="108546" name="Picture 5"/>
          <p:cNvPicPr>
            <a:picLocks noChangeAspect="1" noChangeArrowheads="1"/>
          </p:cNvPicPr>
          <p:nvPr/>
        </p:nvPicPr>
        <p:blipFill>
          <a:blip r:embed="rId3"/>
          <a:srcRect/>
          <a:stretch>
            <a:fillRect/>
          </a:stretch>
        </p:blipFill>
        <p:spPr bwMode="auto">
          <a:xfrm>
            <a:off x="1023938" y="1857375"/>
            <a:ext cx="8370887" cy="3482975"/>
          </a:xfrm>
          <a:prstGeom prst="rect">
            <a:avLst/>
          </a:prstGeom>
          <a:noFill/>
          <a:ln w="9525">
            <a:noFill/>
            <a:miter lim="800000"/>
            <a:headEnd/>
            <a:tailEnd/>
          </a:ln>
        </p:spPr>
      </p:pic>
      <p:sp>
        <p:nvSpPr>
          <p:cNvPr id="4" name="3 Slayt Numarası Yer Tutucusu"/>
          <p:cNvSpPr>
            <a:spLocks noGrp="1"/>
          </p:cNvSpPr>
          <p:nvPr>
            <p:ph type="sldNum" sz="quarter" idx="12"/>
          </p:nvPr>
        </p:nvSpPr>
        <p:spPr/>
        <p:txBody>
          <a:bodyPr/>
          <a:lstStyle/>
          <a:p>
            <a:pPr>
              <a:defRPr/>
            </a:pPr>
            <a:fld id="{A86774FA-6E58-4550-9BF5-7CFFCAD1F67E}" type="slidenum">
              <a:rPr lang="tr-TR" smtClean="0"/>
              <a:pPr>
                <a:defRPr/>
              </a:pPr>
              <a:t>49</a:t>
            </a:fld>
            <a:endParaRPr lang="tr-TR"/>
          </a:p>
        </p:txBody>
      </p:sp>
    </p:spTree>
  </p:cSld>
  <p:clrMapOvr>
    <a:masterClrMapping/>
  </p:clrMapOvr>
  <p:transition>
    <p:cover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Slayt Numarası Yer Tutucusu"/>
          <p:cNvSpPr>
            <a:spLocks noGrp="1"/>
          </p:cNvSpPr>
          <p:nvPr>
            <p:ph type="sldNum" sz="quarter" idx="12"/>
          </p:nvPr>
        </p:nvSpPr>
        <p:spPr/>
        <p:txBody>
          <a:bodyPr/>
          <a:lstStyle/>
          <a:p>
            <a:pPr>
              <a:defRPr/>
            </a:pPr>
            <a:fld id="{91FB733F-D5AA-4BB1-AA6F-F395F3B2AAA7}" type="slidenum">
              <a:rPr lang="tr-TR" smtClean="0"/>
              <a:pPr>
                <a:defRPr/>
              </a:pPr>
              <a:t>5</a:t>
            </a:fld>
            <a:endParaRPr lang="tr-TR"/>
          </a:p>
        </p:txBody>
      </p:sp>
      <p:sp>
        <p:nvSpPr>
          <p:cNvPr id="38914" name="Rectangle 1"/>
          <p:cNvSpPr>
            <a:spLocks noChangeArrowheads="1"/>
          </p:cNvSpPr>
          <p:nvPr/>
        </p:nvSpPr>
        <p:spPr bwMode="auto">
          <a:xfrm>
            <a:off x="238125" y="1223963"/>
            <a:ext cx="9453563" cy="5326062"/>
          </a:xfrm>
          <a:prstGeom prst="rect">
            <a:avLst/>
          </a:prstGeom>
          <a:noFill/>
          <a:ln w="9525">
            <a:noFill/>
            <a:miter lim="800000"/>
            <a:headEnd/>
            <a:tailEnd/>
          </a:ln>
        </p:spPr>
        <p:txBody>
          <a:bodyPr anchor="ctr">
            <a:spAutoFit/>
          </a:bodyPr>
          <a:lstStyle/>
          <a:p>
            <a:pPr indent="342900" algn="just">
              <a:tabLst>
                <a:tab pos="228600" algn="l"/>
              </a:tabLst>
            </a:pPr>
            <a:r>
              <a:rPr lang="tr-TR" sz="2400" b="0" i="1" u="sng">
                <a:cs typeface="Times New Roman" pitchFamily="18" charset="0"/>
              </a:rPr>
              <a:t/>
            </a:r>
            <a:br>
              <a:rPr lang="tr-TR" sz="2400" b="0" i="1" u="sng">
                <a:cs typeface="Times New Roman" pitchFamily="18" charset="0"/>
              </a:rPr>
            </a:br>
            <a:r>
              <a:rPr lang="tr-TR" sz="2400" b="0" u="sng">
                <a:cs typeface="Times New Roman" pitchFamily="18" charset="0"/>
              </a:rPr>
              <a:t>1. </a:t>
            </a:r>
            <a:r>
              <a:rPr lang="tr-TR" sz="2400" b="0" u="sng">
                <a:ea typeface="Arial Unicode MS" pitchFamily="34" charset="-128"/>
                <a:cs typeface="Times New Roman" pitchFamily="18" charset="0"/>
              </a:rPr>
              <a:t>Evsel/kentsel arıtma çamurlar</a:t>
            </a:r>
            <a:r>
              <a:rPr lang="tr-TR" sz="2400" b="0" u="sng"/>
              <a:t>ı</a:t>
            </a:r>
            <a:r>
              <a:rPr lang="tr-TR"/>
              <a:t> </a:t>
            </a:r>
            <a:endParaRPr lang="tr-TR" sz="2400" b="0">
              <a:ea typeface="Arial Unicode MS" pitchFamily="34" charset="-128"/>
              <a:cs typeface="Arial Unicode MS" pitchFamily="34" charset="-128"/>
            </a:endParaRPr>
          </a:p>
          <a:p>
            <a:pPr indent="342900" algn="just" eaLnBrk="0" hangingPunct="0">
              <a:tabLst>
                <a:tab pos="228600" algn="l"/>
              </a:tabLst>
            </a:pPr>
            <a:r>
              <a:rPr lang="tr-TR" sz="2400" b="0">
                <a:ea typeface="Arial Unicode MS" pitchFamily="34" charset="-128"/>
                <a:cs typeface="Arial Unicode MS" pitchFamily="34" charset="-128"/>
              </a:rPr>
              <a:t>Evsel atıksu</a:t>
            </a:r>
            <a:r>
              <a:rPr lang="tr-TR" sz="2400">
                <a:ea typeface="Arial Unicode MS" pitchFamily="34" charset="-128"/>
                <a:cs typeface="Arial Unicode MS" pitchFamily="34" charset="-128"/>
              </a:rPr>
              <a:t> </a:t>
            </a:r>
            <a:r>
              <a:rPr lang="tr-TR" sz="2400" b="0">
                <a:ea typeface="Arial Unicode MS" pitchFamily="34" charset="-128"/>
                <a:cs typeface="Arial Unicode MS" pitchFamily="34" charset="-128"/>
              </a:rPr>
              <a:t>ya da evsel atıksuyun endüstriyel atıksu ve/veya yağmur suyu ile karışması sonucu oluşan atıksuların arıtılmasından kaynaklanan çamurlardır.</a:t>
            </a:r>
          </a:p>
          <a:p>
            <a:pPr indent="342900" algn="just" eaLnBrk="0" hangingPunct="0">
              <a:tabLst>
                <a:tab pos="228600" algn="l"/>
              </a:tabLst>
            </a:pPr>
            <a:r>
              <a:rPr lang="tr-TR" sz="2400" b="0" i="1" u="sng">
                <a:ea typeface="Arial Unicode MS" pitchFamily="34" charset="-128"/>
                <a:cs typeface="Arial Unicode MS" pitchFamily="34" charset="-128"/>
              </a:rPr>
              <a:t/>
            </a:r>
            <a:br>
              <a:rPr lang="tr-TR" sz="2400" b="0" i="1" u="sng">
                <a:ea typeface="Arial Unicode MS" pitchFamily="34" charset="-128"/>
                <a:cs typeface="Arial Unicode MS" pitchFamily="34" charset="-128"/>
              </a:rPr>
            </a:br>
            <a:r>
              <a:rPr lang="tr-TR" sz="2400" b="0" u="sng">
                <a:ea typeface="Arial Unicode MS" pitchFamily="34" charset="-128"/>
                <a:cs typeface="Arial Unicode MS" pitchFamily="34" charset="-128"/>
              </a:rPr>
              <a:t>2. Endüstriyel atıksu arıtma çamurları </a:t>
            </a:r>
            <a:endParaRPr lang="tr-TR" sz="2400" b="0">
              <a:ea typeface="Arial Unicode MS" pitchFamily="34" charset="-128"/>
              <a:cs typeface="Arial Unicode MS" pitchFamily="34" charset="-128"/>
            </a:endParaRPr>
          </a:p>
          <a:p>
            <a:pPr indent="342900" algn="just" eaLnBrk="0" hangingPunct="0">
              <a:tabLst>
                <a:tab pos="228600" algn="l"/>
              </a:tabLst>
            </a:pPr>
            <a:r>
              <a:rPr lang="tr-TR" sz="2400" b="0">
                <a:ea typeface="Arial Unicode MS" pitchFamily="34" charset="-128"/>
                <a:cs typeface="Arial Unicode MS" pitchFamily="34" charset="-128"/>
              </a:rPr>
              <a:t>Her türlü endüstriyel tesislerin atıksularının toplama sistemi ile toplanarak arıtıldığı atıksu arıtma sistemlerinden kaynaklanan çamurları ifade etmektedir.</a:t>
            </a:r>
          </a:p>
          <a:p>
            <a:pPr indent="342900" algn="just" eaLnBrk="0" hangingPunct="0">
              <a:tabLst>
                <a:tab pos="228600" algn="l"/>
              </a:tabLst>
            </a:pPr>
            <a:r>
              <a:rPr lang="tr-TR" sz="2400" b="0">
                <a:ea typeface="Arial Unicode MS" pitchFamily="34" charset="-128"/>
                <a:cs typeface="Arial Unicode MS" pitchFamily="34" charset="-128"/>
              </a:rPr>
              <a:t>     </a:t>
            </a:r>
            <a:br>
              <a:rPr lang="tr-TR" sz="2400" b="0">
                <a:ea typeface="Arial Unicode MS" pitchFamily="34" charset="-128"/>
                <a:cs typeface="Arial Unicode MS" pitchFamily="34" charset="-128"/>
              </a:rPr>
            </a:br>
            <a:r>
              <a:rPr lang="tr-TR" sz="2400" b="0" u="sng">
                <a:ea typeface="Arial Unicode MS" pitchFamily="34" charset="-128"/>
                <a:cs typeface="Arial Unicode MS" pitchFamily="34" charset="-128"/>
              </a:rPr>
              <a:t>3. İçmesuyu arıtma tesislerinden kaynaklanan arıtma çamurları</a:t>
            </a:r>
            <a:endParaRPr lang="tr-TR" sz="2400" b="0">
              <a:ea typeface="Arial Unicode MS" pitchFamily="34" charset="-128"/>
              <a:cs typeface="Arial Unicode MS" pitchFamily="34" charset="-128"/>
            </a:endParaRPr>
          </a:p>
          <a:p>
            <a:pPr indent="342900" algn="just" eaLnBrk="0" hangingPunct="0">
              <a:tabLst>
                <a:tab pos="228600" algn="l"/>
              </a:tabLst>
            </a:pPr>
            <a:r>
              <a:rPr lang="tr-TR" sz="2400" b="0">
                <a:ea typeface="Arial Unicode MS" pitchFamily="34" charset="-128"/>
                <a:cs typeface="Arial Unicode MS" pitchFamily="34" charset="-128"/>
              </a:rPr>
              <a:t>İçme suyunun temini amacıyla uygulanan fiziksel ve kimyasal arıtma işlemi sonucu meydana gelen çamurdur.</a:t>
            </a:r>
          </a:p>
        </p:txBody>
      </p:sp>
      <p:sp>
        <p:nvSpPr>
          <p:cNvPr id="38916" name="Rectangle 4"/>
          <p:cNvSpPr>
            <a:spLocks noChangeArrowheads="1"/>
          </p:cNvSpPr>
          <p:nvPr/>
        </p:nvSpPr>
        <p:spPr bwMode="auto">
          <a:xfrm>
            <a:off x="1035050" y="260350"/>
            <a:ext cx="8597900" cy="579438"/>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tr-TR"/>
              <a:t> ARITMA ÇAMURLARININ KAYNAKLARI</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1 Başlık"/>
          <p:cNvSpPr>
            <a:spLocks noGrp="1"/>
          </p:cNvSpPr>
          <p:nvPr>
            <p:ph type="title"/>
          </p:nvPr>
        </p:nvSpPr>
        <p:spPr>
          <a:xfrm>
            <a:off x="666750" y="0"/>
            <a:ext cx="8915400" cy="1143000"/>
          </a:xfrm>
        </p:spPr>
        <p:txBody>
          <a:bodyPr/>
          <a:lstStyle/>
          <a:p>
            <a:r>
              <a:rPr lang="tr-TR" sz="2800" smtClean="0"/>
              <a:t>         Avrupa’da Bazı Ülkelerde Ortaya Çıkan Toplam Arıtma Çamuru Miktarı</a:t>
            </a:r>
          </a:p>
        </p:txBody>
      </p:sp>
      <p:sp>
        <p:nvSpPr>
          <p:cNvPr id="5" name="4 Slayt Numarası Yer Tutucusu"/>
          <p:cNvSpPr>
            <a:spLocks noGrp="1"/>
          </p:cNvSpPr>
          <p:nvPr>
            <p:ph type="sldNum" sz="quarter" idx="12"/>
          </p:nvPr>
        </p:nvSpPr>
        <p:spPr/>
        <p:txBody>
          <a:bodyPr/>
          <a:lstStyle/>
          <a:p>
            <a:pPr>
              <a:defRPr/>
            </a:pPr>
            <a:fld id="{EE459C74-670A-4B2F-9D4C-0011B70B60C8}" type="slidenum">
              <a:rPr lang="tr-TR" smtClean="0"/>
              <a:pPr>
                <a:defRPr/>
              </a:pPr>
              <a:t>50</a:t>
            </a:fld>
            <a:endParaRPr lang="tr-TR"/>
          </a:p>
        </p:txBody>
      </p:sp>
      <p:pic>
        <p:nvPicPr>
          <p:cNvPr id="110595" name="Picture 2"/>
          <p:cNvPicPr>
            <a:picLocks noChangeAspect="1" noChangeArrowheads="1"/>
          </p:cNvPicPr>
          <p:nvPr/>
        </p:nvPicPr>
        <p:blipFill>
          <a:blip r:embed="rId3"/>
          <a:srcRect/>
          <a:stretch>
            <a:fillRect/>
          </a:stretch>
        </p:blipFill>
        <p:spPr bwMode="auto">
          <a:xfrm>
            <a:off x="595313" y="1357313"/>
            <a:ext cx="9001125" cy="499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1 Başlık"/>
          <p:cNvSpPr>
            <a:spLocks noGrp="1"/>
          </p:cNvSpPr>
          <p:nvPr>
            <p:ph type="title"/>
          </p:nvPr>
        </p:nvSpPr>
        <p:spPr>
          <a:xfrm>
            <a:off x="538163" y="0"/>
            <a:ext cx="8915400" cy="1143000"/>
          </a:xfrm>
        </p:spPr>
        <p:txBody>
          <a:bodyPr/>
          <a:lstStyle/>
          <a:p>
            <a:r>
              <a:rPr lang="tr-TR" sz="2800" smtClean="0"/>
              <a:t>Avrupa Ülkelerinde arıtma çamurunun toprakta kullanılması 1000 m</a:t>
            </a:r>
            <a:r>
              <a:rPr lang="tr-TR" sz="2800" baseline="30000" smtClean="0"/>
              <a:t>3</a:t>
            </a:r>
            <a:endParaRPr lang="tr-TR" sz="2800" smtClean="0"/>
          </a:p>
        </p:txBody>
      </p:sp>
      <p:sp>
        <p:nvSpPr>
          <p:cNvPr id="5" name="4 Slayt Numarası Yer Tutucusu"/>
          <p:cNvSpPr>
            <a:spLocks noGrp="1"/>
          </p:cNvSpPr>
          <p:nvPr>
            <p:ph type="sldNum" sz="quarter" idx="12"/>
          </p:nvPr>
        </p:nvSpPr>
        <p:spPr/>
        <p:txBody>
          <a:bodyPr/>
          <a:lstStyle/>
          <a:p>
            <a:pPr>
              <a:defRPr/>
            </a:pPr>
            <a:fld id="{63F313F3-1996-4B3E-98BF-27386658CEB2}" type="slidenum">
              <a:rPr lang="tr-TR" smtClean="0"/>
              <a:pPr>
                <a:defRPr/>
              </a:pPr>
              <a:t>51</a:t>
            </a:fld>
            <a:endParaRPr lang="tr-TR"/>
          </a:p>
        </p:txBody>
      </p:sp>
      <p:pic>
        <p:nvPicPr>
          <p:cNvPr id="112643" name="Picture 2"/>
          <p:cNvPicPr>
            <a:picLocks noChangeAspect="1" noChangeArrowheads="1"/>
          </p:cNvPicPr>
          <p:nvPr/>
        </p:nvPicPr>
        <p:blipFill>
          <a:blip r:embed="rId3"/>
          <a:srcRect/>
          <a:stretch>
            <a:fillRect/>
          </a:stretch>
        </p:blipFill>
        <p:spPr bwMode="auto">
          <a:xfrm>
            <a:off x="452438" y="1428750"/>
            <a:ext cx="8715375" cy="5408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1 Başlık"/>
          <p:cNvSpPr>
            <a:spLocks noGrp="1"/>
          </p:cNvSpPr>
          <p:nvPr>
            <p:ph type="title"/>
          </p:nvPr>
        </p:nvSpPr>
        <p:spPr>
          <a:xfrm>
            <a:off x="752475" y="0"/>
            <a:ext cx="8915400" cy="1143000"/>
          </a:xfrm>
        </p:spPr>
        <p:txBody>
          <a:bodyPr/>
          <a:lstStyle/>
          <a:p>
            <a:r>
              <a:rPr lang="tr-TR" sz="2800" smtClean="0"/>
              <a:t>Arıtma Çamurlarının Avrupa’da yakılmasına ilişkin bilgiler 1000 m</a:t>
            </a:r>
            <a:r>
              <a:rPr lang="tr-TR" sz="2800" baseline="30000" smtClean="0"/>
              <a:t>3</a:t>
            </a:r>
            <a:endParaRPr lang="tr-TR" sz="2800" smtClean="0"/>
          </a:p>
        </p:txBody>
      </p:sp>
      <p:sp>
        <p:nvSpPr>
          <p:cNvPr id="5" name="4 Slayt Numarası Yer Tutucusu"/>
          <p:cNvSpPr>
            <a:spLocks noGrp="1"/>
          </p:cNvSpPr>
          <p:nvPr>
            <p:ph type="sldNum" sz="quarter" idx="12"/>
          </p:nvPr>
        </p:nvSpPr>
        <p:spPr/>
        <p:txBody>
          <a:bodyPr/>
          <a:lstStyle/>
          <a:p>
            <a:pPr>
              <a:defRPr/>
            </a:pPr>
            <a:fld id="{0339AB30-D042-41B5-9F56-258451673F2B}" type="slidenum">
              <a:rPr lang="tr-TR" smtClean="0"/>
              <a:pPr>
                <a:defRPr/>
              </a:pPr>
              <a:t>52</a:t>
            </a:fld>
            <a:endParaRPr lang="tr-TR"/>
          </a:p>
        </p:txBody>
      </p:sp>
      <p:sp>
        <p:nvSpPr>
          <p:cNvPr id="55300" name="Rectangle 2"/>
          <p:cNvSpPr>
            <a:spLocks noChangeArrowheads="1"/>
          </p:cNvSpPr>
          <p:nvPr/>
        </p:nvSpPr>
        <p:spPr bwMode="auto">
          <a:xfrm>
            <a:off x="0" y="0"/>
            <a:ext cx="9906000" cy="0"/>
          </a:xfrm>
          <a:prstGeom prst="rect">
            <a:avLst/>
          </a:prstGeom>
          <a:noFill/>
          <a:ln w="9525">
            <a:noFill/>
            <a:miter lim="800000"/>
            <a:headEnd/>
            <a:tailEnd/>
          </a:ln>
        </p:spPr>
        <p:txBody>
          <a:bodyPr wrap="none" anchor="ctr">
            <a:spAutoFit/>
          </a:bodyPr>
          <a:lstStyle/>
          <a:p>
            <a:endParaRPr lang="tr-TR"/>
          </a:p>
        </p:txBody>
      </p:sp>
      <p:graphicFrame>
        <p:nvGraphicFramePr>
          <p:cNvPr id="55297" name="Object 1"/>
          <p:cNvGraphicFramePr>
            <a:graphicFrameLocks noChangeAspect="1"/>
          </p:cNvGraphicFramePr>
          <p:nvPr/>
        </p:nvGraphicFramePr>
        <p:xfrm>
          <a:off x="595313" y="1214438"/>
          <a:ext cx="8572500" cy="5459412"/>
        </p:xfrm>
        <a:graphic>
          <a:graphicData uri="http://schemas.openxmlformats.org/presentationml/2006/ole">
            <p:oleObj spid="_x0000_s55297" name="Worksheet" r:id="rId4" imgW="6534101" imgH="4400457" progId="Excel.Sheet.8">
              <p:embed/>
            </p:oleObj>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1 Başlık"/>
          <p:cNvSpPr>
            <a:spLocks noGrp="1"/>
          </p:cNvSpPr>
          <p:nvPr>
            <p:ph type="title"/>
          </p:nvPr>
        </p:nvSpPr>
        <p:spPr>
          <a:xfrm>
            <a:off x="823913" y="0"/>
            <a:ext cx="8915400" cy="1143000"/>
          </a:xfrm>
        </p:spPr>
        <p:txBody>
          <a:bodyPr/>
          <a:lstStyle/>
          <a:p>
            <a:r>
              <a:rPr lang="tr-TR" sz="2800" smtClean="0"/>
              <a:t>         Avrupa’da Arıtma çamurlarının depolanmasına ilişkin bilgiler .1000m</a:t>
            </a:r>
            <a:r>
              <a:rPr lang="tr-TR" sz="2800" baseline="30000" smtClean="0"/>
              <a:t>3 </a:t>
            </a:r>
            <a:r>
              <a:rPr lang="tr-TR" sz="2800" smtClean="0"/>
              <a:t>/yıl</a:t>
            </a:r>
          </a:p>
        </p:txBody>
      </p:sp>
      <p:sp>
        <p:nvSpPr>
          <p:cNvPr id="5" name="4 Slayt Numarası Yer Tutucusu"/>
          <p:cNvSpPr>
            <a:spLocks noGrp="1"/>
          </p:cNvSpPr>
          <p:nvPr>
            <p:ph type="sldNum" sz="quarter" idx="12"/>
          </p:nvPr>
        </p:nvSpPr>
        <p:spPr/>
        <p:txBody>
          <a:bodyPr/>
          <a:lstStyle/>
          <a:p>
            <a:pPr>
              <a:defRPr/>
            </a:pPr>
            <a:fld id="{83652547-4F8B-4620-A8C4-19B4969E9913}" type="slidenum">
              <a:rPr lang="tr-TR" smtClean="0"/>
              <a:pPr>
                <a:defRPr/>
              </a:pPr>
              <a:t>53</a:t>
            </a:fld>
            <a:endParaRPr lang="tr-TR"/>
          </a:p>
        </p:txBody>
      </p:sp>
      <p:sp>
        <p:nvSpPr>
          <p:cNvPr id="54276" name="Rectangle 2"/>
          <p:cNvSpPr>
            <a:spLocks noChangeArrowheads="1"/>
          </p:cNvSpPr>
          <p:nvPr/>
        </p:nvSpPr>
        <p:spPr bwMode="auto">
          <a:xfrm>
            <a:off x="0" y="0"/>
            <a:ext cx="9906000" cy="0"/>
          </a:xfrm>
          <a:prstGeom prst="rect">
            <a:avLst/>
          </a:prstGeom>
          <a:noFill/>
          <a:ln w="9525">
            <a:noFill/>
            <a:miter lim="800000"/>
            <a:headEnd/>
            <a:tailEnd/>
          </a:ln>
        </p:spPr>
        <p:txBody>
          <a:bodyPr wrap="none" anchor="ctr">
            <a:spAutoFit/>
          </a:bodyPr>
          <a:lstStyle/>
          <a:p>
            <a:endParaRPr lang="tr-TR"/>
          </a:p>
        </p:txBody>
      </p:sp>
      <p:graphicFrame>
        <p:nvGraphicFramePr>
          <p:cNvPr id="54273" name="Object 1"/>
          <p:cNvGraphicFramePr>
            <a:graphicFrameLocks noChangeAspect="1"/>
          </p:cNvGraphicFramePr>
          <p:nvPr/>
        </p:nvGraphicFramePr>
        <p:xfrm>
          <a:off x="666750" y="1600200"/>
          <a:ext cx="8501063" cy="4900613"/>
        </p:xfrm>
        <a:graphic>
          <a:graphicData uri="http://schemas.openxmlformats.org/presentationml/2006/ole">
            <p:oleObj spid="_x0000_s54273" name="Worksheet" r:id="rId4" imgW="6638932" imgH="4810216" progId="Excel.Sheet.8">
              <p:embed/>
            </p:oleObj>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AutoShape 2"/>
          <p:cNvSpPr>
            <a:spLocks noGrp="1" noChangeArrowheads="1"/>
          </p:cNvSpPr>
          <p:nvPr>
            <p:ph type="title"/>
          </p:nvPr>
        </p:nvSpPr>
        <p:spPr>
          <a:xfrm>
            <a:off x="488950" y="333375"/>
            <a:ext cx="8915400" cy="574675"/>
          </a:xfrm>
        </p:spPr>
        <p:txBody>
          <a:bodyPr/>
          <a:lstStyle/>
          <a:p>
            <a:pPr algn="l">
              <a:lnSpc>
                <a:spcPct val="70000"/>
              </a:lnSpc>
            </a:pPr>
            <a:r>
              <a:rPr lang="tr-TR" sz="2800" smtClean="0"/>
              <a:t>                 2008 yılı Belediyelerden Kaynaklanan     </a:t>
            </a:r>
            <a:br>
              <a:rPr lang="tr-TR" sz="2800" smtClean="0"/>
            </a:br>
            <a:r>
              <a:rPr lang="tr-TR" sz="2800" smtClean="0"/>
              <a:t>                            Arıtma Çamurlarının Yönetimi</a:t>
            </a:r>
            <a:r>
              <a:rPr lang="tr-TR" smtClean="0"/>
              <a:t> </a:t>
            </a:r>
          </a:p>
        </p:txBody>
      </p:sp>
      <p:pic>
        <p:nvPicPr>
          <p:cNvPr id="120834" name="Picture 7"/>
          <p:cNvPicPr>
            <a:picLocks noChangeAspect="1" noChangeArrowheads="1"/>
          </p:cNvPicPr>
          <p:nvPr/>
        </p:nvPicPr>
        <p:blipFill>
          <a:blip r:embed="rId3"/>
          <a:srcRect/>
          <a:stretch>
            <a:fillRect/>
          </a:stretch>
        </p:blipFill>
        <p:spPr bwMode="auto">
          <a:xfrm>
            <a:off x="523875" y="1500188"/>
            <a:ext cx="9174163" cy="4500562"/>
          </a:xfrm>
          <a:prstGeom prst="rect">
            <a:avLst/>
          </a:prstGeom>
          <a:noFill/>
          <a:ln w="9525">
            <a:noFill/>
            <a:miter lim="800000"/>
            <a:headEnd/>
            <a:tailEnd/>
          </a:ln>
        </p:spPr>
      </p:pic>
      <p:sp>
        <p:nvSpPr>
          <p:cNvPr id="4" name="3 Slayt Numarası Yer Tutucusu"/>
          <p:cNvSpPr>
            <a:spLocks noGrp="1"/>
          </p:cNvSpPr>
          <p:nvPr>
            <p:ph type="sldNum" sz="quarter" idx="12"/>
          </p:nvPr>
        </p:nvSpPr>
        <p:spPr/>
        <p:txBody>
          <a:bodyPr/>
          <a:lstStyle/>
          <a:p>
            <a:pPr>
              <a:defRPr/>
            </a:pPr>
            <a:fld id="{CA26A36D-A95E-4C54-BE87-654EEECC08CE}" type="slidenum">
              <a:rPr lang="tr-TR" smtClean="0"/>
              <a:pPr>
                <a:defRPr/>
              </a:pPr>
              <a:t>54</a:t>
            </a:fld>
            <a:endParaRPr lang="tr-TR"/>
          </a:p>
        </p:txBody>
      </p:sp>
    </p:spTree>
  </p:cSld>
  <p:clrMapOvr>
    <a:masterClrMapping/>
  </p:clrMapOvr>
  <p:transition>
    <p:cover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AutoShape 2"/>
          <p:cNvSpPr>
            <a:spLocks noGrp="1" noChangeArrowheads="1"/>
          </p:cNvSpPr>
          <p:nvPr>
            <p:ph type="title"/>
          </p:nvPr>
        </p:nvSpPr>
        <p:spPr>
          <a:xfrm>
            <a:off x="823913" y="71438"/>
            <a:ext cx="8915400" cy="1143000"/>
          </a:xfrm>
        </p:spPr>
        <p:txBody>
          <a:bodyPr/>
          <a:lstStyle/>
          <a:p>
            <a:r>
              <a:rPr lang="tr-TR" sz="2400" b="1" smtClean="0"/>
              <a:t>           </a:t>
            </a:r>
            <a:r>
              <a:rPr lang="tr-TR" sz="2400" smtClean="0"/>
              <a:t>2008-2013 yılı Belediyelerden Kaynaklanan Arıtma Çamuru Yönetimi</a:t>
            </a:r>
          </a:p>
        </p:txBody>
      </p:sp>
      <p:pic>
        <p:nvPicPr>
          <p:cNvPr id="122882" name="Picture 4"/>
          <p:cNvPicPr>
            <a:picLocks noGrp="1" noChangeAspect="1" noChangeArrowheads="1"/>
          </p:cNvPicPr>
          <p:nvPr>
            <p:ph type="body" idx="1"/>
          </p:nvPr>
        </p:nvPicPr>
        <p:blipFill>
          <a:blip r:embed="rId3"/>
          <a:srcRect/>
          <a:stretch>
            <a:fillRect/>
          </a:stretch>
        </p:blipFill>
        <p:spPr>
          <a:xfrm>
            <a:off x="381000" y="1000125"/>
            <a:ext cx="9072563" cy="5834063"/>
          </a:xfrm>
        </p:spPr>
      </p:pic>
      <p:sp>
        <p:nvSpPr>
          <p:cNvPr id="4" name="3 Slayt Numarası Yer Tutucusu"/>
          <p:cNvSpPr>
            <a:spLocks noGrp="1"/>
          </p:cNvSpPr>
          <p:nvPr>
            <p:ph type="sldNum" sz="quarter" idx="12"/>
          </p:nvPr>
        </p:nvSpPr>
        <p:spPr/>
        <p:txBody>
          <a:bodyPr/>
          <a:lstStyle/>
          <a:p>
            <a:pPr>
              <a:defRPr/>
            </a:pPr>
            <a:fld id="{E2028DC5-8462-4F82-BD8E-7DE8AC12CB84}" type="slidenum">
              <a:rPr lang="tr-TR" smtClean="0"/>
              <a:pPr>
                <a:defRPr/>
              </a:pPr>
              <a:t>55</a:t>
            </a:fld>
            <a:endParaRPr lang="tr-TR"/>
          </a:p>
        </p:txBody>
      </p:sp>
    </p:spTree>
  </p:cSld>
  <p:clrMapOvr>
    <a:masterClrMapping/>
  </p:clrMapOvr>
  <p:transition>
    <p:cover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AutoShape 2"/>
          <p:cNvSpPr>
            <a:spLocks noGrp="1" noChangeArrowheads="1"/>
          </p:cNvSpPr>
          <p:nvPr>
            <p:ph type="title"/>
          </p:nvPr>
        </p:nvSpPr>
        <p:spPr>
          <a:xfrm>
            <a:off x="609600" y="71438"/>
            <a:ext cx="8915400" cy="1143000"/>
          </a:xfrm>
        </p:spPr>
        <p:txBody>
          <a:bodyPr/>
          <a:lstStyle/>
          <a:p>
            <a:r>
              <a:rPr lang="tr-TR" sz="2400" b="1" smtClean="0"/>
              <a:t>     </a:t>
            </a:r>
            <a:r>
              <a:rPr lang="tr-TR" sz="2400" smtClean="0"/>
              <a:t>2013 yılı Belediyelerden Kaynaklanan Arıtma Çamuru </a:t>
            </a:r>
            <a:br>
              <a:rPr lang="tr-TR" sz="2400" smtClean="0"/>
            </a:br>
            <a:r>
              <a:rPr lang="tr-TR" sz="2400" smtClean="0"/>
              <a:t>Yönetim Hedefi</a:t>
            </a:r>
          </a:p>
        </p:txBody>
      </p:sp>
      <p:pic>
        <p:nvPicPr>
          <p:cNvPr id="124930" name="Picture 7"/>
          <p:cNvPicPr>
            <a:picLocks noChangeAspect="1" noChangeArrowheads="1"/>
          </p:cNvPicPr>
          <p:nvPr/>
        </p:nvPicPr>
        <p:blipFill>
          <a:blip r:embed="rId3"/>
          <a:srcRect/>
          <a:stretch>
            <a:fillRect/>
          </a:stretch>
        </p:blipFill>
        <p:spPr bwMode="auto">
          <a:xfrm>
            <a:off x="-47625" y="1143000"/>
            <a:ext cx="9964738" cy="5429250"/>
          </a:xfrm>
          <a:prstGeom prst="rect">
            <a:avLst/>
          </a:prstGeom>
          <a:noFill/>
          <a:ln w="9525">
            <a:noFill/>
            <a:miter lim="800000"/>
            <a:headEnd/>
            <a:tailEnd/>
          </a:ln>
        </p:spPr>
      </p:pic>
      <p:sp>
        <p:nvSpPr>
          <p:cNvPr id="4" name="3 Slayt Numarası Yer Tutucusu"/>
          <p:cNvSpPr>
            <a:spLocks noGrp="1"/>
          </p:cNvSpPr>
          <p:nvPr>
            <p:ph type="sldNum" sz="quarter" idx="12"/>
          </p:nvPr>
        </p:nvSpPr>
        <p:spPr/>
        <p:txBody>
          <a:bodyPr/>
          <a:lstStyle/>
          <a:p>
            <a:pPr>
              <a:defRPr/>
            </a:pPr>
            <a:fld id="{2604380F-4793-465D-A04A-9D264634CCA4}" type="slidenum">
              <a:rPr lang="tr-TR" smtClean="0"/>
              <a:pPr>
                <a:defRPr/>
              </a:pPr>
              <a:t>56</a:t>
            </a:fld>
            <a:endParaRPr lang="tr-TR"/>
          </a:p>
        </p:txBody>
      </p:sp>
    </p:spTree>
  </p:cSld>
  <p:clrMapOvr>
    <a:masterClrMapping/>
  </p:clrMapOvr>
  <p:transition>
    <p:cover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AutoShape 2"/>
          <p:cNvSpPr>
            <a:spLocks noGrp="1" noChangeArrowheads="1"/>
          </p:cNvSpPr>
          <p:nvPr>
            <p:ph type="title"/>
          </p:nvPr>
        </p:nvSpPr>
        <p:spPr>
          <a:xfrm>
            <a:off x="1038225" y="0"/>
            <a:ext cx="8915400" cy="1143000"/>
          </a:xfrm>
        </p:spPr>
        <p:txBody>
          <a:bodyPr/>
          <a:lstStyle/>
          <a:p>
            <a:r>
              <a:rPr lang="tr-TR" sz="2400" smtClean="0"/>
              <a:t>2008 yılı Sanayiden Kaynaklanan Arıtma </a:t>
            </a:r>
            <a:br>
              <a:rPr lang="tr-TR" sz="2400" smtClean="0"/>
            </a:br>
            <a:r>
              <a:rPr lang="tr-TR" sz="2400" smtClean="0"/>
              <a:t>Çamurlarının Yönetimi</a:t>
            </a:r>
          </a:p>
        </p:txBody>
      </p:sp>
      <p:pic>
        <p:nvPicPr>
          <p:cNvPr id="126978" name="Picture 9"/>
          <p:cNvPicPr>
            <a:picLocks noChangeAspect="1" noChangeArrowheads="1"/>
          </p:cNvPicPr>
          <p:nvPr/>
        </p:nvPicPr>
        <p:blipFill>
          <a:blip r:embed="rId3"/>
          <a:srcRect/>
          <a:stretch>
            <a:fillRect/>
          </a:stretch>
        </p:blipFill>
        <p:spPr bwMode="auto">
          <a:xfrm>
            <a:off x="0" y="1401763"/>
            <a:ext cx="9906000" cy="5170487"/>
          </a:xfrm>
          <a:prstGeom prst="rect">
            <a:avLst/>
          </a:prstGeom>
          <a:noFill/>
          <a:ln w="9525">
            <a:noFill/>
            <a:miter lim="800000"/>
            <a:headEnd/>
            <a:tailEnd/>
          </a:ln>
        </p:spPr>
      </p:pic>
      <p:sp>
        <p:nvSpPr>
          <p:cNvPr id="4" name="3 Slayt Numarası Yer Tutucusu"/>
          <p:cNvSpPr>
            <a:spLocks noGrp="1"/>
          </p:cNvSpPr>
          <p:nvPr>
            <p:ph type="sldNum" sz="quarter" idx="12"/>
          </p:nvPr>
        </p:nvSpPr>
        <p:spPr/>
        <p:txBody>
          <a:bodyPr/>
          <a:lstStyle/>
          <a:p>
            <a:pPr>
              <a:defRPr/>
            </a:pPr>
            <a:fld id="{DCBC3920-2A0C-41F1-BE0E-0983E6FC6C75}" type="slidenum">
              <a:rPr lang="tr-TR" smtClean="0"/>
              <a:pPr>
                <a:defRPr/>
              </a:pPr>
              <a:t>57</a:t>
            </a:fld>
            <a:endParaRPr lang="tr-TR"/>
          </a:p>
        </p:txBody>
      </p:sp>
    </p:spTree>
  </p:cSld>
  <p:clrMapOvr>
    <a:masterClrMapping/>
  </p:clrMapOvr>
  <p:transition>
    <p:cover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AutoShape 2"/>
          <p:cNvSpPr>
            <a:spLocks noGrp="1" noChangeArrowheads="1"/>
          </p:cNvSpPr>
          <p:nvPr>
            <p:ph type="title"/>
          </p:nvPr>
        </p:nvSpPr>
        <p:spPr>
          <a:xfrm>
            <a:off x="752475" y="0"/>
            <a:ext cx="8915400" cy="1143000"/>
          </a:xfrm>
        </p:spPr>
        <p:txBody>
          <a:bodyPr/>
          <a:lstStyle/>
          <a:p>
            <a:r>
              <a:rPr lang="tr-TR" sz="2400" smtClean="0"/>
              <a:t>2008-2013 yılı Sanayiden Kaynaklanan Arıtma </a:t>
            </a:r>
            <a:br>
              <a:rPr lang="tr-TR" sz="2400" smtClean="0"/>
            </a:br>
            <a:r>
              <a:rPr lang="tr-TR" sz="2400" smtClean="0"/>
              <a:t>Çamurlarının Yönetimi</a:t>
            </a:r>
          </a:p>
        </p:txBody>
      </p:sp>
      <p:pic>
        <p:nvPicPr>
          <p:cNvPr id="129026" name="Picture 4"/>
          <p:cNvPicPr>
            <a:picLocks noGrp="1" noChangeAspect="1" noChangeArrowheads="1"/>
          </p:cNvPicPr>
          <p:nvPr>
            <p:ph type="body" idx="1"/>
          </p:nvPr>
        </p:nvPicPr>
        <p:blipFill>
          <a:blip r:embed="rId3"/>
          <a:srcRect/>
          <a:stretch>
            <a:fillRect/>
          </a:stretch>
        </p:blipFill>
        <p:spPr>
          <a:xfrm>
            <a:off x="666750" y="857250"/>
            <a:ext cx="8788400" cy="6021388"/>
          </a:xfrm>
        </p:spPr>
      </p:pic>
      <p:sp>
        <p:nvSpPr>
          <p:cNvPr id="4" name="3 Slayt Numarası Yer Tutucusu"/>
          <p:cNvSpPr>
            <a:spLocks noGrp="1"/>
          </p:cNvSpPr>
          <p:nvPr>
            <p:ph type="sldNum" sz="quarter" idx="12"/>
          </p:nvPr>
        </p:nvSpPr>
        <p:spPr/>
        <p:txBody>
          <a:bodyPr/>
          <a:lstStyle/>
          <a:p>
            <a:pPr>
              <a:defRPr/>
            </a:pPr>
            <a:fld id="{5AB3C0EA-DEC9-4AE1-AEB2-EB1BBB89EFBC}" type="slidenum">
              <a:rPr lang="tr-TR" smtClean="0"/>
              <a:pPr>
                <a:defRPr/>
              </a:pPr>
              <a:t>58</a:t>
            </a:fld>
            <a:endParaRPr lang="tr-TR"/>
          </a:p>
        </p:txBody>
      </p:sp>
    </p:spTree>
  </p:cSld>
  <p:clrMapOvr>
    <a:masterClrMapping/>
  </p:clrMapOvr>
  <p:transition>
    <p:cover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AutoShape 2"/>
          <p:cNvSpPr>
            <a:spLocks noGrp="1" noChangeArrowheads="1"/>
          </p:cNvSpPr>
          <p:nvPr>
            <p:ph type="title"/>
          </p:nvPr>
        </p:nvSpPr>
        <p:spPr>
          <a:xfrm>
            <a:off x="495300" y="71438"/>
            <a:ext cx="8915400" cy="1143000"/>
          </a:xfrm>
        </p:spPr>
        <p:txBody>
          <a:bodyPr/>
          <a:lstStyle/>
          <a:p>
            <a:r>
              <a:rPr lang="tr-TR" sz="2400" b="1" smtClean="0"/>
              <a:t>          </a:t>
            </a:r>
            <a:r>
              <a:rPr lang="tr-TR" sz="2400" smtClean="0"/>
              <a:t>2013 yılı Sanayiden Kaynaklanan Arıtma Çamurlarının </a:t>
            </a:r>
            <a:br>
              <a:rPr lang="tr-TR" sz="2400" smtClean="0"/>
            </a:br>
            <a:r>
              <a:rPr lang="tr-TR" sz="2400" smtClean="0"/>
              <a:t>Yönetim Hedefi</a:t>
            </a:r>
          </a:p>
        </p:txBody>
      </p:sp>
      <p:pic>
        <p:nvPicPr>
          <p:cNvPr id="131074" name="Picture 7"/>
          <p:cNvPicPr>
            <a:picLocks noChangeAspect="1" noChangeArrowheads="1"/>
          </p:cNvPicPr>
          <p:nvPr/>
        </p:nvPicPr>
        <p:blipFill>
          <a:blip r:embed="rId3"/>
          <a:srcRect/>
          <a:stretch>
            <a:fillRect/>
          </a:stretch>
        </p:blipFill>
        <p:spPr bwMode="auto">
          <a:xfrm>
            <a:off x="266700" y="1052513"/>
            <a:ext cx="9639300" cy="5429250"/>
          </a:xfrm>
          <a:prstGeom prst="rect">
            <a:avLst/>
          </a:prstGeom>
          <a:noFill/>
          <a:ln w="9525">
            <a:noFill/>
            <a:miter lim="800000"/>
            <a:headEnd/>
            <a:tailEnd/>
          </a:ln>
        </p:spPr>
      </p:pic>
      <p:sp>
        <p:nvSpPr>
          <p:cNvPr id="4" name="3 Slayt Numarası Yer Tutucusu"/>
          <p:cNvSpPr>
            <a:spLocks noGrp="1"/>
          </p:cNvSpPr>
          <p:nvPr>
            <p:ph type="sldNum" sz="quarter" idx="12"/>
          </p:nvPr>
        </p:nvSpPr>
        <p:spPr/>
        <p:txBody>
          <a:bodyPr/>
          <a:lstStyle/>
          <a:p>
            <a:pPr>
              <a:defRPr/>
            </a:pPr>
            <a:fld id="{D20AF202-27A3-434D-BC52-FF094F2C81D7}" type="slidenum">
              <a:rPr lang="tr-TR" smtClean="0"/>
              <a:pPr>
                <a:defRPr/>
              </a:pPr>
              <a:t>59</a:t>
            </a:fld>
            <a:endParaRPr lang="tr-TR"/>
          </a:p>
        </p:txBody>
      </p:sp>
    </p:spTree>
  </p:cSld>
  <p:clrMapOvr>
    <a:masterClrMapping/>
  </p:clrMapOvr>
  <p:transition>
    <p:cover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1 Başlık"/>
          <p:cNvSpPr>
            <a:spLocks noGrp="1"/>
          </p:cNvSpPr>
          <p:nvPr>
            <p:ph type="title"/>
          </p:nvPr>
        </p:nvSpPr>
        <p:spPr/>
        <p:txBody>
          <a:bodyPr/>
          <a:lstStyle/>
          <a:p>
            <a:r>
              <a:rPr lang="tr-TR" sz="3200" b="1" smtClean="0"/>
              <a:t>ARITMA ÇAMURUNUN YÖNETİMİ</a:t>
            </a:r>
            <a:br>
              <a:rPr lang="tr-TR" sz="3200" b="1" smtClean="0"/>
            </a:br>
            <a:endParaRPr lang="tr-TR" sz="3200" b="1" smtClean="0"/>
          </a:p>
        </p:txBody>
      </p:sp>
      <p:sp>
        <p:nvSpPr>
          <p:cNvPr id="39938" name="2 İçerik Yer Tutucusu"/>
          <p:cNvSpPr>
            <a:spLocks noGrp="1"/>
          </p:cNvSpPr>
          <p:nvPr>
            <p:ph idx="1"/>
          </p:nvPr>
        </p:nvSpPr>
        <p:spPr>
          <a:xfrm>
            <a:off x="273050" y="1412875"/>
            <a:ext cx="8915400" cy="5140325"/>
          </a:xfrm>
        </p:spPr>
        <p:txBody>
          <a:bodyPr/>
          <a:lstStyle/>
          <a:p>
            <a:pPr>
              <a:buFontTx/>
              <a:buNone/>
            </a:pPr>
            <a:endParaRPr lang="tr-TR" sz="2400" smtClean="0"/>
          </a:p>
          <a:p>
            <a:r>
              <a:rPr lang="tr-TR" sz="2400" smtClean="0"/>
              <a:t>Arıtma çamurlarının yönetilmesi çalışmaları; öncelikle atıksuların kaynağında azaltılması ile başlamalı, sırası ile arıtma çamurlarının oluştuğu atıksu arıtma tesislerinde çamur miktarının minimize edilmesi, arıtma çamurlarının oluştuktan sonra minimize edilmesi, geri kazanımının ve yararlı kullanım alternatiflerinin değerlendirilmesi ve en sonunda ise depolama sahalarında depolanması şeklinde olmalıdır.</a:t>
            </a:r>
          </a:p>
          <a:p>
            <a:pPr>
              <a:buFontTx/>
              <a:buNone/>
            </a:pPr>
            <a:endParaRPr lang="tr-TR" sz="2400" smtClean="0"/>
          </a:p>
          <a:p>
            <a:r>
              <a:rPr lang="tr-TR" sz="2400" smtClean="0"/>
              <a:t>Arıtma çamurlarının işlenmesi ve uygun yöntemlerle bertaraf edilmesi en az atıksu arıtımı kadar önem taşımaktadır. </a:t>
            </a:r>
          </a:p>
        </p:txBody>
      </p:sp>
      <p:sp>
        <p:nvSpPr>
          <p:cNvPr id="4" name="3 Slayt Numarası Yer Tutucusu"/>
          <p:cNvSpPr>
            <a:spLocks noGrp="1"/>
          </p:cNvSpPr>
          <p:nvPr>
            <p:ph type="sldNum" sz="quarter" idx="12"/>
          </p:nvPr>
        </p:nvSpPr>
        <p:spPr/>
        <p:txBody>
          <a:bodyPr/>
          <a:lstStyle/>
          <a:p>
            <a:pPr>
              <a:defRPr/>
            </a:pPr>
            <a:fld id="{A73DB33B-94C7-4129-9E87-735AF597A5D0}" type="slidenum">
              <a:rPr lang="tr-TR" smtClean="0"/>
              <a:pPr>
                <a:defRPr/>
              </a:pPr>
              <a:t>6</a:t>
            </a:fld>
            <a:endParaRPr lang="tr-T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1 Başlık"/>
          <p:cNvSpPr>
            <a:spLocks noGrp="1"/>
          </p:cNvSpPr>
          <p:nvPr>
            <p:ph type="title"/>
          </p:nvPr>
        </p:nvSpPr>
        <p:spPr>
          <a:xfrm>
            <a:off x="495300" y="274638"/>
            <a:ext cx="8915400" cy="725487"/>
          </a:xfrm>
        </p:spPr>
        <p:txBody>
          <a:bodyPr/>
          <a:lstStyle/>
          <a:p>
            <a:r>
              <a:rPr lang="tr-TR" sz="2400" b="1" smtClean="0"/>
              <a:t>AMERİKA'DAKİ BERTARAF YÖNTEMLERİ DAĞILIMI</a:t>
            </a:r>
          </a:p>
        </p:txBody>
      </p:sp>
      <p:sp>
        <p:nvSpPr>
          <p:cNvPr id="4" name="3 Slayt Numarası Yer Tutucusu"/>
          <p:cNvSpPr>
            <a:spLocks noGrp="1"/>
          </p:cNvSpPr>
          <p:nvPr>
            <p:ph type="sldNum" sz="quarter" idx="12"/>
          </p:nvPr>
        </p:nvSpPr>
        <p:spPr/>
        <p:txBody>
          <a:bodyPr/>
          <a:lstStyle/>
          <a:p>
            <a:pPr>
              <a:defRPr/>
            </a:pPr>
            <a:fld id="{3523F247-5DA1-43FB-8CE3-49D975ECA672}" type="slidenum">
              <a:rPr lang="tr-TR" smtClean="0"/>
              <a:pPr>
                <a:defRPr/>
              </a:pPr>
              <a:t>60</a:t>
            </a:fld>
            <a:endParaRPr lang="tr-TR"/>
          </a:p>
        </p:txBody>
      </p:sp>
      <p:graphicFrame>
        <p:nvGraphicFramePr>
          <p:cNvPr id="133123" name="6 İçerik Yer Tutucusu"/>
          <p:cNvGraphicFramePr>
            <a:graphicFrameLocks noGrp="1"/>
          </p:cNvGraphicFramePr>
          <p:nvPr>
            <p:ph idx="1"/>
          </p:nvPr>
        </p:nvGraphicFramePr>
        <p:xfrm>
          <a:off x="500063" y="1676400"/>
          <a:ext cx="8970962" cy="4278313"/>
        </p:xfrm>
        <a:graphic>
          <a:graphicData uri="http://schemas.openxmlformats.org/presentationml/2006/ole">
            <p:oleObj spid="_x0000_s133123" name="Grafik" r:id="rId3" imgW="8915400" imgH="4257532" progId="Excel.Chart.8">
              <p:embed/>
            </p:oleObj>
          </a:graphicData>
        </a:graphic>
      </p:graphicFrame>
      <p:sp>
        <p:nvSpPr>
          <p:cNvPr id="133126" name="7 Metin kutusu"/>
          <p:cNvSpPr txBox="1">
            <a:spLocks noChangeArrowheads="1"/>
          </p:cNvSpPr>
          <p:nvPr/>
        </p:nvSpPr>
        <p:spPr bwMode="auto">
          <a:xfrm>
            <a:off x="4524375" y="3214688"/>
            <a:ext cx="1428750" cy="584200"/>
          </a:xfrm>
          <a:prstGeom prst="rect">
            <a:avLst/>
          </a:prstGeom>
          <a:noFill/>
          <a:ln w="9525">
            <a:noFill/>
            <a:miter lim="800000"/>
            <a:headEnd/>
            <a:tailEnd/>
          </a:ln>
        </p:spPr>
        <p:txBody>
          <a:bodyPr>
            <a:spAutoFit/>
          </a:bodyPr>
          <a:lstStyle/>
          <a:p>
            <a:r>
              <a:rPr lang="tr-TR"/>
              <a:t>%41</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1 Başlık"/>
          <p:cNvSpPr>
            <a:spLocks noGrp="1"/>
          </p:cNvSpPr>
          <p:nvPr>
            <p:ph type="title"/>
          </p:nvPr>
        </p:nvSpPr>
        <p:spPr>
          <a:xfrm>
            <a:off x="495300" y="274638"/>
            <a:ext cx="8915400" cy="725487"/>
          </a:xfrm>
        </p:spPr>
        <p:txBody>
          <a:bodyPr/>
          <a:lstStyle/>
          <a:p>
            <a:r>
              <a:rPr lang="tr-TR" sz="3200" b="1" smtClean="0"/>
              <a:t>SONUÇLAR</a:t>
            </a:r>
          </a:p>
        </p:txBody>
      </p:sp>
      <p:sp>
        <p:nvSpPr>
          <p:cNvPr id="134146" name="2 İçerik Yer Tutucusu"/>
          <p:cNvSpPr>
            <a:spLocks noGrp="1"/>
          </p:cNvSpPr>
          <p:nvPr>
            <p:ph idx="1"/>
          </p:nvPr>
        </p:nvSpPr>
        <p:spPr/>
        <p:txBody>
          <a:bodyPr/>
          <a:lstStyle/>
          <a:p>
            <a:r>
              <a:rPr lang="tr-TR" sz="2000" smtClean="0"/>
              <a:t>Ülke genelinde oluşan evsel ve endüstriyel kaynaklı arıtma çamurlarının krakterizasyonları çamurun kaynağına bağlı olarak farklılıklar göstereceğinden yerel planlamalar yapılmalıdır.</a:t>
            </a:r>
          </a:p>
          <a:p>
            <a:r>
              <a:rPr lang="tr-TR" sz="2000" smtClean="0"/>
              <a:t>Bölgenin ihtiyacına ve özelliklerine bağlı olarak geri kazanım ve bertaraf metodları belirlenmelidir.</a:t>
            </a:r>
          </a:p>
          <a:p>
            <a:r>
              <a:rPr lang="tr-TR" sz="2000" smtClean="0"/>
              <a:t>Çamur yönetiminde yüksek verime ulaşmak için Belediyeler, Sektör ve ilgili tüm kurum kuruluşlar işbirliği yapmalıdır.</a:t>
            </a:r>
          </a:p>
          <a:p>
            <a:r>
              <a:rPr lang="tr-TR" sz="2000" smtClean="0"/>
              <a:t>Geri kazanım ile ilgili olarak AB ülkelerinin yaptığı uygulamalar değerlendirilmeli ve ülkemiz gerçeklerine ne derecede yararlı olacağı iyi etüd edilmelidir.</a:t>
            </a:r>
          </a:p>
          <a:p>
            <a:r>
              <a:rPr lang="tr-TR" sz="2000" smtClean="0"/>
              <a:t>Çamur Yönetimi ile ilgili mevzuat bir çatı altında toplanmalıdır.</a:t>
            </a:r>
          </a:p>
          <a:p>
            <a:pPr>
              <a:buFontTx/>
              <a:buNone/>
            </a:pPr>
            <a:r>
              <a:rPr lang="tr-TR" sz="2000" smtClean="0"/>
              <a:t>  </a:t>
            </a:r>
          </a:p>
        </p:txBody>
      </p:sp>
      <p:sp>
        <p:nvSpPr>
          <p:cNvPr id="4" name="3 Slayt Numarası Yer Tutucusu"/>
          <p:cNvSpPr>
            <a:spLocks noGrp="1"/>
          </p:cNvSpPr>
          <p:nvPr>
            <p:ph type="sldNum" sz="quarter" idx="12"/>
          </p:nvPr>
        </p:nvSpPr>
        <p:spPr/>
        <p:txBody>
          <a:bodyPr/>
          <a:lstStyle/>
          <a:p>
            <a:pPr>
              <a:defRPr/>
            </a:pPr>
            <a:fld id="{C62E8A73-8BBD-4581-809D-A1CAE3926E6C}" type="slidenum">
              <a:rPr lang="tr-TR" smtClean="0"/>
              <a:pPr>
                <a:defRPr/>
              </a:pPr>
              <a:t>61</a:t>
            </a:fld>
            <a:endParaRPr lang="tr-T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1 Başlık"/>
          <p:cNvSpPr>
            <a:spLocks noGrp="1"/>
          </p:cNvSpPr>
          <p:nvPr>
            <p:ph type="title"/>
          </p:nvPr>
        </p:nvSpPr>
        <p:spPr>
          <a:xfrm>
            <a:off x="0" y="0"/>
            <a:ext cx="5214938" cy="836613"/>
          </a:xfrm>
        </p:spPr>
        <p:txBody>
          <a:bodyPr/>
          <a:lstStyle/>
          <a:p>
            <a:r>
              <a:rPr lang="tr-TR" sz="2800" b="1" smtClean="0"/>
              <a:t>                                </a:t>
            </a:r>
            <a:r>
              <a:rPr lang="tr-TR" sz="3200" b="1" smtClean="0"/>
              <a:t>KAYNAKÇA</a:t>
            </a:r>
          </a:p>
        </p:txBody>
      </p:sp>
      <p:sp>
        <p:nvSpPr>
          <p:cNvPr id="135170" name="2 İçerik Yer Tutucusu"/>
          <p:cNvSpPr>
            <a:spLocks noGrp="1"/>
          </p:cNvSpPr>
          <p:nvPr>
            <p:ph idx="1"/>
          </p:nvPr>
        </p:nvSpPr>
        <p:spPr/>
        <p:txBody>
          <a:bodyPr/>
          <a:lstStyle/>
          <a:p>
            <a:r>
              <a:rPr lang="tr-TR" smtClean="0"/>
              <a:t>Belediyeler için Çevre Bakanlığınca yaptırılmış Evsel ve Evsel Nitelikli Endüstriyel Atık Su Çamurunun Arıtımı Kılavuz Kitapçığı 2002</a:t>
            </a:r>
          </a:p>
          <a:p>
            <a:r>
              <a:rPr lang="tr-TR" smtClean="0"/>
              <a:t>Taslak Arıtma Çamuru Yönetimi Eylem Planı 2009-2013</a:t>
            </a:r>
          </a:p>
          <a:p>
            <a:r>
              <a:rPr lang="tr-TR" smtClean="0"/>
              <a:t>2.Ulusal Arıtma Çamuru Sempozyumu Kasım 2009</a:t>
            </a:r>
          </a:p>
        </p:txBody>
      </p:sp>
      <p:sp>
        <p:nvSpPr>
          <p:cNvPr id="4" name="3 Slayt Numarası Yer Tutucusu"/>
          <p:cNvSpPr>
            <a:spLocks noGrp="1"/>
          </p:cNvSpPr>
          <p:nvPr>
            <p:ph type="sldNum" sz="quarter" idx="12"/>
          </p:nvPr>
        </p:nvSpPr>
        <p:spPr/>
        <p:txBody>
          <a:bodyPr/>
          <a:lstStyle/>
          <a:p>
            <a:pPr>
              <a:defRPr/>
            </a:pPr>
            <a:fld id="{E15ABAC2-19C4-4B64-8001-2DEBEE17652E}" type="slidenum">
              <a:rPr lang="tr-TR" smtClean="0"/>
              <a:pPr>
                <a:defRPr/>
              </a:pPr>
              <a:t>62</a:t>
            </a:fld>
            <a:endParaRPr lang="tr-T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8000" b="-8000"/>
          </a:stretch>
        </a:blipFill>
        <a:effectLst/>
      </p:bgPr>
    </p:bg>
    <p:spTree>
      <p:nvGrpSpPr>
        <p:cNvPr id="1" name=""/>
        <p:cNvGrpSpPr/>
        <p:nvPr/>
      </p:nvGrpSpPr>
      <p:grpSpPr>
        <a:xfrm>
          <a:off x="0" y="0"/>
          <a:ext cx="0" cy="0"/>
          <a:chOff x="0" y="0"/>
          <a:chExt cx="0" cy="0"/>
        </a:xfrm>
      </p:grpSpPr>
      <p:sp>
        <p:nvSpPr>
          <p:cNvPr id="136194" name="4 Başlık"/>
          <p:cNvSpPr>
            <a:spLocks noGrp="1"/>
          </p:cNvSpPr>
          <p:nvPr>
            <p:ph type="ctrTitle"/>
          </p:nvPr>
        </p:nvSpPr>
        <p:spPr>
          <a:xfrm>
            <a:off x="742950" y="2130425"/>
            <a:ext cx="8420100" cy="1470025"/>
          </a:xfrm>
        </p:spPr>
        <p:txBody>
          <a:bodyPr/>
          <a:lstStyle/>
          <a:p>
            <a:r>
              <a:rPr lang="tr-TR" smtClean="0"/>
              <a:t>TEŞEKKÜR EDERİM</a:t>
            </a:r>
          </a:p>
        </p:txBody>
      </p:sp>
      <p:sp>
        <p:nvSpPr>
          <p:cNvPr id="136195" name="5 Alt Başlık"/>
          <p:cNvSpPr>
            <a:spLocks noGrp="1"/>
          </p:cNvSpPr>
          <p:nvPr>
            <p:ph type="subTitle" idx="1"/>
          </p:nvPr>
        </p:nvSpPr>
        <p:spPr>
          <a:xfrm>
            <a:off x="1485900" y="3886200"/>
            <a:ext cx="6934200" cy="1752600"/>
          </a:xfrm>
        </p:spPr>
        <p:txBody>
          <a:bodyPr/>
          <a:lstStyle/>
          <a:p>
            <a:r>
              <a:rPr lang="tr-TR" sz="2400" smtClean="0"/>
              <a:t>AYHAN ŞEREF</a:t>
            </a:r>
          </a:p>
          <a:p>
            <a:r>
              <a:rPr lang="tr-TR" sz="1600" smtClean="0"/>
              <a:t>Maden Atıkları ve Tehlikesiz Atıklar Şube Müdürü</a:t>
            </a:r>
          </a:p>
          <a:p>
            <a:r>
              <a:rPr lang="tr-TR" sz="1600" smtClean="0">
                <a:hlinkClick r:id="rId4"/>
              </a:rPr>
              <a:t>aseref@cob.gov.tr</a:t>
            </a:r>
            <a:endParaRPr lang="tr-TR" sz="1600" smtClean="0"/>
          </a:p>
          <a:p>
            <a:r>
              <a:rPr lang="tr-TR" sz="1600" smtClean="0"/>
              <a:t>www.atikyonetimi.cevreorman.gov.tr</a:t>
            </a:r>
          </a:p>
        </p:txBody>
      </p:sp>
    </p:spTree>
  </p:cSld>
  <p:clrMapOvr>
    <a:masterClrMapping/>
  </p:clrMapOvr>
  <p:transition>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2 İçerik Yer Tutucusu"/>
          <p:cNvSpPr>
            <a:spLocks noGrp="1"/>
          </p:cNvSpPr>
          <p:nvPr>
            <p:ph idx="1"/>
          </p:nvPr>
        </p:nvSpPr>
        <p:spPr>
          <a:xfrm>
            <a:off x="344488" y="1196975"/>
            <a:ext cx="8915400" cy="3394075"/>
          </a:xfrm>
        </p:spPr>
        <p:txBody>
          <a:bodyPr/>
          <a:lstStyle/>
          <a:p>
            <a:pPr>
              <a:buFontTx/>
              <a:buNone/>
              <a:tabLst>
                <a:tab pos="987425" algn="l"/>
              </a:tabLst>
            </a:pPr>
            <a:endParaRPr lang="tr-TR" sz="2400" smtClean="0"/>
          </a:p>
          <a:p>
            <a:pPr>
              <a:tabLst>
                <a:tab pos="987425" algn="l"/>
              </a:tabLst>
            </a:pPr>
            <a:r>
              <a:rPr lang="tr-TR" sz="2400" smtClean="0"/>
              <a:t>Son yıllarda atıksu arıtımı konusunda yapılan çevre yatırımları ile birlikte çamur işlenmesi ve uzaklaştırılması problemi gerek teknolojik, gerekse Avrupa Birliği uyum sürecinde yapılan yasal mevzuat düzenlemeleri ile birlikte üzerinde hassasiyet gösterilen bir konu haline gelmiştir. </a:t>
            </a:r>
          </a:p>
          <a:p>
            <a:pPr>
              <a:buFontTx/>
              <a:buNone/>
              <a:tabLst>
                <a:tab pos="987425" algn="l"/>
              </a:tabLst>
            </a:pPr>
            <a:r>
              <a:rPr lang="tr-TR" sz="2400" smtClean="0"/>
              <a:t>         </a:t>
            </a:r>
          </a:p>
          <a:p>
            <a:pPr>
              <a:tabLst>
                <a:tab pos="987425" algn="l"/>
              </a:tabLst>
            </a:pPr>
            <a:r>
              <a:rPr lang="tr-TR" sz="2400" smtClean="0"/>
              <a:t>Arıtma tesislerinde su ve atıksu arıtımı sonucu oluşan çamurların; yüksek miktarda organik madde, besin maddeleri, patojen mikroorganizmalar ve çok miktarda su içermelerinden dolayı arıtılmaları gerekmektedir. </a:t>
            </a:r>
          </a:p>
          <a:p>
            <a:pPr>
              <a:tabLst>
                <a:tab pos="987425" algn="l"/>
              </a:tabLst>
            </a:pPr>
            <a:endParaRPr lang="tr-TR" sz="2400" smtClean="0"/>
          </a:p>
        </p:txBody>
      </p:sp>
      <p:sp>
        <p:nvSpPr>
          <p:cNvPr id="4" name="3 Slayt Numarası Yer Tutucusu"/>
          <p:cNvSpPr>
            <a:spLocks noGrp="1"/>
          </p:cNvSpPr>
          <p:nvPr>
            <p:ph type="sldNum" sz="quarter" idx="12"/>
          </p:nvPr>
        </p:nvSpPr>
        <p:spPr/>
        <p:txBody>
          <a:bodyPr/>
          <a:lstStyle/>
          <a:p>
            <a:pPr>
              <a:defRPr/>
            </a:pPr>
            <a:fld id="{3A3E947B-A9A3-408F-A05A-74FDC05B2973}" type="slidenum">
              <a:rPr lang="tr-TR" smtClean="0"/>
              <a:pPr>
                <a:defRPr/>
              </a:pPr>
              <a:t>7</a:t>
            </a:fld>
            <a:endParaRPr lang="tr-TR"/>
          </a:p>
        </p:txBody>
      </p:sp>
      <p:sp>
        <p:nvSpPr>
          <p:cNvPr id="41988" name="Rectangle 4"/>
          <p:cNvSpPr>
            <a:spLocks noChangeArrowheads="1"/>
          </p:cNvSpPr>
          <p:nvPr/>
        </p:nvSpPr>
        <p:spPr bwMode="auto">
          <a:xfrm>
            <a:off x="1633538" y="333375"/>
            <a:ext cx="6640512" cy="10668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tr-TR">
                <a:solidFill>
                  <a:schemeClr val="tx2"/>
                </a:solidFill>
              </a:rPr>
              <a:t>ARITMA ÇAMURUNUN YÖNETİMİ</a:t>
            </a:r>
            <a:br>
              <a:rPr lang="tr-TR">
                <a:solidFill>
                  <a:schemeClr val="tx2"/>
                </a:solidFill>
              </a:rPr>
            </a:br>
            <a:endParaRPr lang="tr-TR">
              <a:solidFill>
                <a:schemeClr val="tx2"/>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1 Başlık"/>
          <p:cNvSpPr>
            <a:spLocks noGrp="1"/>
          </p:cNvSpPr>
          <p:nvPr>
            <p:ph type="title"/>
          </p:nvPr>
        </p:nvSpPr>
        <p:spPr/>
        <p:txBody>
          <a:bodyPr/>
          <a:lstStyle/>
          <a:p>
            <a:r>
              <a:rPr lang="tr-TR" sz="2400" b="1" smtClean="0"/>
              <a:t>ARITMA ÇAMURUNUN YÖNETİMİ İLE İLGİLİ AB VE ÜLKEMİZ MEVZUATI </a:t>
            </a:r>
            <a:r>
              <a:rPr lang="tr-TR" sz="2400" smtClean="0"/>
              <a:t/>
            </a:r>
            <a:br>
              <a:rPr lang="tr-TR" sz="2400" smtClean="0"/>
            </a:br>
            <a:endParaRPr lang="tr-TR" sz="2400" smtClean="0"/>
          </a:p>
        </p:txBody>
      </p:sp>
      <p:sp>
        <p:nvSpPr>
          <p:cNvPr id="43010" name="2 İçerik Yer Tutucusu"/>
          <p:cNvSpPr>
            <a:spLocks noGrp="1"/>
          </p:cNvSpPr>
          <p:nvPr>
            <p:ph idx="1"/>
          </p:nvPr>
        </p:nvSpPr>
        <p:spPr/>
        <p:txBody>
          <a:bodyPr/>
          <a:lstStyle/>
          <a:p>
            <a:pPr>
              <a:buFontTx/>
              <a:buNone/>
            </a:pPr>
            <a:r>
              <a:rPr lang="tr-TR" sz="2400" b="1" smtClean="0"/>
              <a:t>   AB Mevzuatı</a:t>
            </a:r>
            <a:endParaRPr lang="tr-TR" sz="2400" smtClean="0"/>
          </a:p>
          <a:p>
            <a:pPr>
              <a:buFontTx/>
              <a:buNone/>
            </a:pPr>
            <a:r>
              <a:rPr lang="tr-TR" sz="2400" b="1" smtClean="0"/>
              <a:t>1)Evsel Atık Suyun Arıtımı Direktifi (91/271/EEC)</a:t>
            </a:r>
          </a:p>
          <a:p>
            <a:pPr>
              <a:buFontTx/>
              <a:buNone/>
            </a:pPr>
            <a:r>
              <a:rPr lang="tr-TR" sz="2400" b="1" smtClean="0"/>
              <a:t>	</a:t>
            </a:r>
            <a:r>
              <a:rPr lang="tr-TR" sz="2400" smtClean="0"/>
              <a:t>Direktif; atık suyun arıtılması ile ilgili katı kurallar getirirken atık su arıtması, çamurun miktarını da önemli ölçüde arttırmaktadır.</a:t>
            </a:r>
            <a:br>
              <a:rPr lang="tr-TR" sz="2400" smtClean="0"/>
            </a:br>
            <a:endParaRPr lang="tr-TR" sz="2400" smtClean="0"/>
          </a:p>
          <a:p>
            <a:pPr>
              <a:buFontTx/>
              <a:buNone/>
            </a:pPr>
            <a:r>
              <a:rPr lang="tr-TR" sz="2400" b="1" smtClean="0"/>
              <a:t>2)Atık Su Arıtma Çamurunun Tarımda Kullanılması Halinde Çevrenin ve Özellikle Toprağın Korunması Direktifi (86/278/EEC)</a:t>
            </a:r>
          </a:p>
          <a:p>
            <a:pPr>
              <a:buFontTx/>
              <a:buNone/>
            </a:pPr>
            <a:r>
              <a:rPr lang="tr-TR" sz="2400" b="1" smtClean="0"/>
              <a:t>	</a:t>
            </a:r>
            <a:r>
              <a:rPr lang="tr-TR" sz="2400" smtClean="0"/>
              <a:t>Bu direktif, artıma çamurunun zirai alanda kullanılması halinde uyulması gereken esasları belirlemektedir</a:t>
            </a:r>
            <a:r>
              <a:rPr lang="tr-TR" sz="2400" i="1" smtClean="0"/>
              <a:t>.</a:t>
            </a:r>
            <a:endParaRPr lang="tr-TR" sz="2400" smtClean="0"/>
          </a:p>
        </p:txBody>
      </p:sp>
      <p:sp>
        <p:nvSpPr>
          <p:cNvPr id="4" name="3 Slayt Numarası Yer Tutucusu"/>
          <p:cNvSpPr>
            <a:spLocks noGrp="1"/>
          </p:cNvSpPr>
          <p:nvPr>
            <p:ph type="sldNum" sz="quarter" idx="12"/>
          </p:nvPr>
        </p:nvSpPr>
        <p:spPr/>
        <p:txBody>
          <a:bodyPr/>
          <a:lstStyle/>
          <a:p>
            <a:pPr>
              <a:defRPr/>
            </a:pPr>
            <a:fld id="{4CA94D0A-08BC-447F-BDAD-4F89ECF80CCF}" type="slidenum">
              <a:rPr lang="tr-TR" smtClean="0"/>
              <a:pPr>
                <a:defRPr/>
              </a:pPr>
              <a:t>8</a:t>
            </a:fld>
            <a:endParaRPr lang="tr-T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1 Başlık"/>
          <p:cNvSpPr>
            <a:spLocks noGrp="1"/>
          </p:cNvSpPr>
          <p:nvPr>
            <p:ph type="title"/>
          </p:nvPr>
        </p:nvSpPr>
        <p:spPr>
          <a:xfrm>
            <a:off x="1238250" y="0"/>
            <a:ext cx="8915400" cy="1143000"/>
          </a:xfrm>
        </p:spPr>
        <p:txBody>
          <a:bodyPr/>
          <a:lstStyle/>
          <a:p>
            <a:pPr algn="l"/>
            <a:r>
              <a:rPr lang="tr-TR" sz="3600" b="1" smtClean="0"/>
              <a:t>                AB MEVZUATI</a:t>
            </a:r>
          </a:p>
        </p:txBody>
      </p:sp>
      <p:sp>
        <p:nvSpPr>
          <p:cNvPr id="44034" name="2 İçerik Yer Tutucusu"/>
          <p:cNvSpPr>
            <a:spLocks noGrp="1"/>
          </p:cNvSpPr>
          <p:nvPr>
            <p:ph idx="1"/>
          </p:nvPr>
        </p:nvSpPr>
        <p:spPr>
          <a:xfrm>
            <a:off x="309563" y="1285875"/>
            <a:ext cx="8915400" cy="4525963"/>
          </a:xfrm>
        </p:spPr>
        <p:txBody>
          <a:bodyPr/>
          <a:lstStyle/>
          <a:p>
            <a:pPr>
              <a:buFontTx/>
              <a:buNone/>
            </a:pPr>
            <a:r>
              <a:rPr lang="tr-TR" sz="2000" b="1" smtClean="0"/>
              <a:t>86/278 No'lu Direktif</a:t>
            </a:r>
          </a:p>
          <a:p>
            <a:r>
              <a:rPr lang="tr-TR" sz="2000" b="1" smtClean="0"/>
              <a:t>Ön arıtma,</a:t>
            </a:r>
          </a:p>
          <a:p>
            <a:r>
              <a:rPr lang="tr-TR" sz="2000" b="1" smtClean="0"/>
              <a:t>Arıtma çamurunun ağır metal içeriği,</a:t>
            </a:r>
          </a:p>
          <a:p>
            <a:r>
              <a:rPr lang="tr-TR" sz="2000" b="1" smtClean="0"/>
              <a:t>Kuru katı atık miktarı, birim alan ve zamana düşen ağır metaller ile ilgili sınırlamalar,</a:t>
            </a:r>
          </a:p>
          <a:p>
            <a:r>
              <a:rPr lang="tr-TR" sz="2000" b="1" smtClean="0"/>
              <a:t>Artıma çamurunun yayıldığı toprakta ağır metal bulunmasına ilişkin sınırlamalar ve toprağın pH değeri ile ilgili kurallar,</a:t>
            </a:r>
          </a:p>
          <a:p>
            <a:r>
              <a:rPr lang="tr-TR" sz="2000" b="1" smtClean="0"/>
              <a:t>Mikro kirleticilerin bulunması ile ilgili sınırlamalar,</a:t>
            </a:r>
          </a:p>
          <a:p>
            <a:r>
              <a:rPr lang="tr-TR" sz="2000" b="1" smtClean="0"/>
              <a:t>Toprağa eklenen besleyici miktarı ile ilgili sınırlamalar,(N ve P)</a:t>
            </a:r>
          </a:p>
          <a:p>
            <a:r>
              <a:rPr lang="tr-TR" sz="2000" b="1" smtClean="0"/>
              <a:t>Arıtma çamurunun yapıldığı zirai alana ulaşma şartlarına ilişkin sınırlamalar,</a:t>
            </a:r>
          </a:p>
          <a:p>
            <a:pPr>
              <a:buFontTx/>
              <a:buNone/>
            </a:pPr>
            <a:r>
              <a:rPr lang="tr-TR" sz="2000" b="1" smtClean="0"/>
              <a:t> </a:t>
            </a:r>
            <a:br>
              <a:rPr lang="tr-TR" sz="2000" b="1" smtClean="0"/>
            </a:br>
            <a:r>
              <a:rPr lang="tr-TR" sz="2000" b="1" smtClean="0"/>
              <a:t>Hususlarına açıklık getirmektedir.</a:t>
            </a:r>
          </a:p>
          <a:p>
            <a:endParaRPr lang="tr-TR" sz="2000" b="1" smtClean="0"/>
          </a:p>
        </p:txBody>
      </p:sp>
      <p:sp>
        <p:nvSpPr>
          <p:cNvPr id="4" name="3 Slayt Numarası Yer Tutucusu"/>
          <p:cNvSpPr>
            <a:spLocks noGrp="1"/>
          </p:cNvSpPr>
          <p:nvPr>
            <p:ph type="sldNum" sz="quarter" idx="12"/>
          </p:nvPr>
        </p:nvSpPr>
        <p:spPr/>
        <p:txBody>
          <a:bodyPr/>
          <a:lstStyle/>
          <a:p>
            <a:pPr>
              <a:defRPr/>
            </a:pPr>
            <a:fld id="{AA9B172F-4ABB-42F0-9C70-3E358A824534}" type="slidenum">
              <a:rPr lang="tr-TR" smtClean="0"/>
              <a:pPr>
                <a:defRPr/>
              </a:pPr>
              <a:t>9</a:t>
            </a:fld>
            <a:endParaRPr lang="tr-T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Varsayılan Tasarım">
  <a:themeElements>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Özel Tasarım">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4750</TotalTime>
  <Words>2629</Words>
  <Application>Microsoft Office PowerPoint</Application>
  <PresentationFormat>A4 Paper (210x297 mm)</PresentationFormat>
  <Paragraphs>451</Paragraphs>
  <Slides>63</Slides>
  <Notes>35</Notes>
  <HiddenSlides>0</HiddenSlides>
  <MMClips>0</MMClips>
  <ScaleCrop>false</ScaleCrop>
  <HeadingPairs>
    <vt:vector size="8" baseType="variant">
      <vt:variant>
        <vt:lpstr>Kullanılan Yazı Tipleri</vt:lpstr>
      </vt:variant>
      <vt:variant>
        <vt:i4>5</vt:i4>
      </vt:variant>
      <vt:variant>
        <vt:lpstr>Tasarım Şablonu</vt:lpstr>
      </vt:variant>
      <vt:variant>
        <vt:i4>18</vt:i4>
      </vt:variant>
      <vt:variant>
        <vt:lpstr>Katıştırılmış OLE Hizmet Programları</vt:lpstr>
      </vt:variant>
      <vt:variant>
        <vt:i4>3</vt:i4>
      </vt:variant>
      <vt:variant>
        <vt:lpstr>Slayt Başlıkları</vt:lpstr>
      </vt:variant>
      <vt:variant>
        <vt:i4>63</vt:i4>
      </vt:variant>
    </vt:vector>
  </HeadingPairs>
  <TitlesOfParts>
    <vt:vector size="89" baseType="lpstr">
      <vt:lpstr>Arial</vt:lpstr>
      <vt:lpstr>Calibri</vt:lpstr>
      <vt:lpstr>Arial Unicode MS</vt:lpstr>
      <vt:lpstr>Times New Roman</vt:lpstr>
      <vt:lpstr>Wingdings</vt:lpstr>
      <vt:lpstr>Varsayılan Tasarım</vt:lpstr>
      <vt:lpstr>Özel Tasarım</vt:lpstr>
      <vt:lpstr>Varsayılan Tasarım</vt:lpstr>
      <vt:lpstr>Varsayılan Tasarım</vt:lpstr>
      <vt:lpstr>Varsayılan Tasarım</vt:lpstr>
      <vt:lpstr>Varsayılan Tasarım</vt:lpstr>
      <vt:lpstr>Varsayılan Tasarım</vt:lpstr>
      <vt:lpstr>Varsayılan Tasarım</vt:lpstr>
      <vt:lpstr>Varsayılan Tasarım</vt:lpstr>
      <vt:lpstr>Varsayılan Tasarım</vt:lpstr>
      <vt:lpstr>Varsayılan Tasarım</vt:lpstr>
      <vt:lpstr>Varsayılan Tasarım</vt:lpstr>
      <vt:lpstr>Varsayılan Tasarım</vt:lpstr>
      <vt:lpstr>Varsayılan Tasarım</vt:lpstr>
      <vt:lpstr>Varsayılan Tasarım</vt:lpstr>
      <vt:lpstr>Varsayılan Tasarım</vt:lpstr>
      <vt:lpstr>Varsayılan Tasarım</vt:lpstr>
      <vt:lpstr>Varsayılan Tasarım</vt:lpstr>
      <vt:lpstr>Microsoft Excel Çalışma Sayfası</vt:lpstr>
      <vt:lpstr>Grafik</vt:lpstr>
      <vt:lpstr>Worksheet</vt:lpstr>
      <vt:lpstr>Slayt 1</vt:lpstr>
      <vt:lpstr>                          KAPSAM</vt:lpstr>
      <vt:lpstr>Slayt 3</vt:lpstr>
      <vt:lpstr>Slayt 4</vt:lpstr>
      <vt:lpstr>Slayt 5</vt:lpstr>
      <vt:lpstr>ARITMA ÇAMURUNUN YÖNETİMİ </vt:lpstr>
      <vt:lpstr>Slayt 7</vt:lpstr>
      <vt:lpstr>ARITMA ÇAMURUNUN YÖNETİMİ İLE İLGİLİ AB VE ÜLKEMİZ MEVZUATI  </vt:lpstr>
      <vt:lpstr>                AB MEVZUATI</vt:lpstr>
      <vt:lpstr>                     AB MEVZUATI</vt:lpstr>
      <vt:lpstr>                        AB MEVZUATI</vt:lpstr>
      <vt:lpstr>AB MEVZUATI ÖRNEKLERİ</vt:lpstr>
      <vt:lpstr>AB MEVZUATI ÖRNEKLERİ</vt:lpstr>
      <vt:lpstr>AB MEVZUATI ÖRNEKLERİ</vt:lpstr>
      <vt:lpstr>AB MEVZUATI ÖRNEKLERİ</vt:lpstr>
      <vt:lpstr>ÜLKEMİZ MEVZUATI</vt:lpstr>
      <vt:lpstr>                   ATIK YÖNETİM POLİTİKASI</vt:lpstr>
      <vt:lpstr>TASLAK YÖNETMELİK</vt:lpstr>
      <vt:lpstr>KANUN</vt:lpstr>
      <vt:lpstr>ATIK YÖNETİMİ GENEL ESASLARINA İLİŞKİN YÖNETMELİK</vt:lpstr>
      <vt:lpstr>ATIK YÖNETİMİ GENEL ESASLARINA İLİŞKİN YÖNETMELİK</vt:lpstr>
      <vt:lpstr>TEHLİKELİ ATIKLARIN KONTROLÜ YÖNETMELİĞİ</vt:lpstr>
      <vt:lpstr>KATI ATIKLARIN KONTROLÜ YÖNETMELİĞİ</vt:lpstr>
      <vt:lpstr>TOPRAK KİRLİLİĞİNİN KONTROLÜ YÖNETMELİĞİ</vt:lpstr>
      <vt:lpstr>ATIKLARIN EK YAKIT OLARAK KULLANILMASINDA UYULACAK KURALLAR HAKKINDA TEBLİĞ</vt:lpstr>
      <vt:lpstr>ARITMA ÇAMURLARININ GERİ KAZANIM/BERTARAFI</vt:lpstr>
      <vt:lpstr>           ARITMA ÇAMURLARININ GERİ KAZANIM                               ALTERNATİFLERİ</vt:lpstr>
      <vt:lpstr>ARITMA ÇAMURLARININ                                      BERTARAF ALTERNATİFLERİ</vt:lpstr>
      <vt:lpstr> </vt:lpstr>
      <vt:lpstr>YÖNTEMLERİN KARŞILAŞTIRILMASI</vt:lpstr>
      <vt:lpstr>YÖNETİM SİSTEMLERİNİN TASARIMI</vt:lpstr>
      <vt:lpstr>YÖNETİM SİSTEMLERİNİN TASARIMI</vt:lpstr>
      <vt:lpstr>EYLEM PLANI</vt:lpstr>
      <vt:lpstr>EYLEM PLANI</vt:lpstr>
      <vt:lpstr>EYLEM PLANI</vt:lpstr>
      <vt:lpstr>EYLEM PLANI</vt:lpstr>
      <vt:lpstr>EYLEM PLANI</vt:lpstr>
      <vt:lpstr>              İSTATİSTİKSEL VERİLER </vt:lpstr>
      <vt:lpstr>       KATI ATIK DÜZENLİ DEPOLAMA TESİSİ               YATIRIMLARI HIZLA ARTIYOR</vt:lpstr>
      <vt:lpstr>Slayt 40</vt:lpstr>
      <vt:lpstr>Slayt 41</vt:lpstr>
      <vt:lpstr>Slayt 42</vt:lpstr>
      <vt:lpstr>                     PLANLANAN UYGULAMA</vt:lpstr>
      <vt:lpstr>               PLANLAR ÇERÇEVESİNDE YÜRÜTÜLEN                                      ÇALIŞMALAR</vt:lpstr>
      <vt:lpstr>NİHAİ BERTARAF - MEVCUT ve PLANLANAN TESİSLER</vt:lpstr>
      <vt:lpstr>TEHLİKELİ ATIK LİSANSLI TESİSLERİN DAĞILIMI</vt:lpstr>
      <vt:lpstr>Türkiye’deki Mevcut Arıtma Çamuru                  Miktarı ve Yönetimi</vt:lpstr>
      <vt:lpstr> 2008-2013 Yılları Türkiye’deki Arıtma Çamurları Miktarı (Belediyeler) </vt:lpstr>
      <vt:lpstr>2008-2013 Yılları Arıtma Çamurları Miktarları                               (Sanayi Kaynaklı)</vt:lpstr>
      <vt:lpstr>         Avrupa’da Bazı Ülkelerde Ortaya Çıkan Toplam Arıtma Çamuru Miktarı</vt:lpstr>
      <vt:lpstr>Avrupa Ülkelerinde arıtma çamurunun toprakta kullanılması 1000 m3</vt:lpstr>
      <vt:lpstr>Arıtma Çamurlarının Avrupa’da yakılmasına ilişkin bilgiler 1000 m3</vt:lpstr>
      <vt:lpstr>         Avrupa’da Arıtma çamurlarının depolanmasına ilişkin bilgiler .1000m3 /yıl</vt:lpstr>
      <vt:lpstr>                 2008 yılı Belediyelerden Kaynaklanan                                  Arıtma Çamurlarının Yönetimi </vt:lpstr>
      <vt:lpstr>           2008-2013 yılı Belediyelerden Kaynaklanan Arıtma Çamuru Yönetimi</vt:lpstr>
      <vt:lpstr>     2013 yılı Belediyelerden Kaynaklanan Arıtma Çamuru  Yönetim Hedefi</vt:lpstr>
      <vt:lpstr>2008 yılı Sanayiden Kaynaklanan Arıtma  Çamurlarının Yönetimi</vt:lpstr>
      <vt:lpstr>2008-2013 yılı Sanayiden Kaynaklanan Arıtma  Çamurlarının Yönetimi</vt:lpstr>
      <vt:lpstr>          2013 yılı Sanayiden Kaynaklanan Arıtma Çamurlarının  Yönetim Hedefi</vt:lpstr>
      <vt:lpstr>AMERİKA'DAKİ BERTARAF YÖNTEMLERİ DAĞILIMI</vt:lpstr>
      <vt:lpstr>SONUÇLAR</vt:lpstr>
      <vt:lpstr>                                KAYNAKÇA</vt:lpstr>
      <vt:lpstr>TEŞEKKÜR EDERİM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ebiltekin</dc:creator>
  <cp:lastModifiedBy>aseref</cp:lastModifiedBy>
  <cp:revision>510</cp:revision>
  <dcterms:created xsi:type="dcterms:W3CDTF">2007-03-28T13:15:27Z</dcterms:created>
  <dcterms:modified xsi:type="dcterms:W3CDTF">2010-02-16T07:23:47Z</dcterms:modified>
</cp:coreProperties>
</file>